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69" r:id="rId5"/>
    <p:sldMasterId id="2147483987" r:id="rId6"/>
    <p:sldMasterId id="2147484001" r:id="rId7"/>
    <p:sldMasterId id="2147484014" r:id="rId8"/>
    <p:sldMasterId id="2147484075" r:id="rId9"/>
    <p:sldMasterId id="2147484093" r:id="rId10"/>
  </p:sldMasterIdLst>
  <p:notesMasterIdLst>
    <p:notesMasterId r:id="rId23"/>
  </p:notesMasterIdLst>
  <p:sldIdLst>
    <p:sldId id="2257" r:id="rId11"/>
    <p:sldId id="2147478581" r:id="rId12"/>
    <p:sldId id="363" r:id="rId13"/>
    <p:sldId id="560" r:id="rId14"/>
    <p:sldId id="2147482374" r:id="rId15"/>
    <p:sldId id="364" r:id="rId16"/>
    <p:sldId id="2147482370" r:id="rId17"/>
    <p:sldId id="2147482377" r:id="rId18"/>
    <p:sldId id="2147482361" r:id="rId19"/>
    <p:sldId id="367" r:id="rId20"/>
    <p:sldId id="2147482362" r:id="rId21"/>
    <p:sldId id="2147482371" r:id="rId22"/>
  </p:sldIdLst>
  <p:sldSz cx="12192000" cy="6858000"/>
  <p:notesSz cx="6797675" cy="99266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7" userDrawn="1">
          <p15:clr>
            <a:srgbClr val="A4A3A4"/>
          </p15:clr>
        </p15:guide>
        <p15:guide id="2" pos="7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4906" autoAdjust="0"/>
  </p:normalViewPr>
  <p:slideViewPr>
    <p:cSldViewPr snapToGrid="0">
      <p:cViewPr varScale="1">
        <p:scale>
          <a:sx n="59" d="100"/>
          <a:sy n="59" d="100"/>
        </p:scale>
        <p:origin x="852" y="33"/>
      </p:cViewPr>
      <p:guideLst>
        <p:guide orient="horz" pos="777"/>
        <p:guide pos="7355"/>
      </p:guideLst>
    </p:cSldViewPr>
  </p:slideViewPr>
  <p:notesTextViewPr>
    <p:cViewPr>
      <p:scale>
        <a:sx n="1" d="1"/>
        <a:sy n="1" d="1"/>
      </p:scale>
      <p:origin x="0" y="0"/>
    </p:cViewPr>
  </p:notesTextViewPr>
  <p:sorterViewPr>
    <p:cViewPr>
      <p:scale>
        <a:sx n="180" d="100"/>
        <a:sy n="180" d="100"/>
      </p:scale>
      <p:origin x="0" y="-113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A9F4E-4EA6-4849-8A7C-B9A42EFF1F3D}"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zh-TW" altLang="en-US"/>
        </a:p>
      </dgm:t>
    </dgm:pt>
    <dgm:pt modelId="{350EF712-FB6D-4D60-AD2D-BCD31970936C}">
      <dgm:prSet phldrT="[文字]" custT="1"/>
      <dgm:spPr/>
      <dgm:t>
        <a:bodyPr/>
        <a:lstStyle/>
        <a:p>
          <a:r>
            <a:rPr lang="en-US"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X-ray</a:t>
          </a:r>
          <a:r>
            <a:rPr lang="zh-TW"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機台自動拍照</a:t>
          </a:r>
          <a:endPar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3FFAC2D7-FABF-4CCE-93A1-3036277A3A5C}" type="parTrans" cxnId="{D9F3CFE5-ABE7-468C-B734-9EA5CA01F41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CE48C0A-7A13-4597-952A-3E9B6AF6C695}" type="sibTrans" cxnId="{D9F3CFE5-ABE7-468C-B734-9EA5CA01F41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21EB165A-10A1-4939-B204-F47EB135C15E}">
      <dgm:prSet phldrT="[文字]" custT="1"/>
      <dgm:spPr/>
      <dgm:t>
        <a:bodyPr/>
        <a:lstStyle/>
        <a:p>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機台自動拍照</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存圖</a:t>
          </a:r>
        </a:p>
      </dgm:t>
    </dgm:pt>
    <dgm:pt modelId="{10D3B46C-CD04-48D4-947B-4E25801304E7}" type="parTrans" cxnId="{E1530F38-2774-4B43-8C58-90467F365CC6}">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502120C-393D-4975-B6FE-D24F004C5009}" type="sibTrans" cxnId="{E1530F38-2774-4B43-8C58-90467F365CC6}">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423DE37B-7257-46ED-A226-0C5A6C710013}">
      <dgm:prSet phldrT="[文字]" custT="1"/>
      <dgm:spPr/>
      <dgm:t>
        <a:bodyPr/>
        <a:lstStyle/>
        <a:p>
          <a:r>
            <a:rPr lang="en-US"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Off-line OLP</a:t>
          </a:r>
          <a:r>
            <a:rPr lang="zh-TW"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自動抓取照片</a:t>
          </a:r>
        </a:p>
      </dgm:t>
    </dgm:pt>
    <dgm:pt modelId="{BD59D6E6-5A8B-4B73-904B-5027896B4313}" type="parTrans" cxnId="{77A91B07-9249-4981-9121-1C1696EC707D}">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956D139-5289-4CAD-8F04-88C463005082}" type="sibTrans" cxnId="{77A91B07-9249-4981-9121-1C1696EC707D}">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7F36AED7-440F-49B9-88D2-290703A4A4E7}">
      <dgm:prSet phldrT="[文字]" custT="1"/>
      <dgm:spPr/>
      <dgm:t>
        <a:bodyPr/>
        <a:lstStyle/>
        <a:p>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依據</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SPEC</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定義拍照倍率</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角度</a:t>
          </a:r>
        </a:p>
      </dgm:t>
    </dgm:pt>
    <dgm:pt modelId="{42F05DDE-E31C-4D3F-85AF-F8B537D4ADCC}" type="sibTrans" cxnId="{05E90041-DEED-4134-905B-1FC05F8ACC9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12FB9007-DC2A-4C8A-84B4-FE1BBBBC80C6}" type="parTrans" cxnId="{05E90041-DEED-4134-905B-1FC05F8ACC9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CC048DC7-55EE-4953-8540-4BA5517BF3B2}">
      <dgm:prSet phldrT="[文字]" custT="1"/>
      <dgm:spPr/>
      <dgm:t>
        <a:bodyPr/>
        <a:lstStyle/>
        <a:p>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OLP</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上傳照片</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雲端</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B5B8DB8E-E139-43CB-AF5B-04C28348CF0E}" type="sibTrans" cxnId="{5F2F5CF8-7037-4126-912F-E427B4FBDE3F}">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6B2D2948-CDA2-47F7-9920-902CC0CDC9DF}" type="parTrans" cxnId="{5F2F5CF8-7037-4126-912F-E427B4FBDE3F}">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4F4D942C-FDF0-4614-A425-136C63A6FE0E}">
      <dgm:prSet phldrT="[文字]" custT="1"/>
      <dgm:spPr/>
      <dgm:t>
        <a:bodyPr/>
        <a:lstStyle/>
        <a:p>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Download recipe (1</a:t>
          </a:r>
          <a:r>
            <a:rPr lang="en-US" altLang="zh-TW" sz="1200" b="0" baseline="300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st</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build up)</a:t>
          </a:r>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4196F664-8A55-4FB8-A4C7-3849F589B592}" type="sibTrans" cxnId="{21E5297C-4187-46C5-BE09-F58C94525601}">
      <dgm:prSet/>
      <dgm:spPr/>
      <dgm:t>
        <a:bodyPr/>
        <a:lstStyle/>
        <a:p>
          <a:endParaRPr lang="zh-TW" altLang="en-US"/>
        </a:p>
      </dgm:t>
    </dgm:pt>
    <dgm:pt modelId="{210ACB76-C879-471A-BEF8-EE500370E8D8}" type="parTrans" cxnId="{21E5297C-4187-46C5-BE09-F58C94525601}">
      <dgm:prSet/>
      <dgm:spPr/>
      <dgm:t>
        <a:bodyPr/>
        <a:lstStyle/>
        <a:p>
          <a:endParaRPr lang="zh-TW" altLang="en-US"/>
        </a:p>
      </dgm:t>
    </dgm:pt>
    <dgm:pt modelId="{9D793F0F-8003-4B5D-A262-DCF1A1BFE13A}" type="pres">
      <dgm:prSet presAssocID="{026A9F4E-4EA6-4849-8A7C-B9A42EFF1F3D}" presName="Name0" presStyleCnt="0">
        <dgm:presLayoutVars>
          <dgm:dir/>
          <dgm:resizeHandles val="exact"/>
        </dgm:presLayoutVars>
      </dgm:prSet>
      <dgm:spPr/>
    </dgm:pt>
    <dgm:pt modelId="{D8E6484A-86EA-47A9-AF67-F8720196447E}" type="pres">
      <dgm:prSet presAssocID="{350EF712-FB6D-4D60-AD2D-BCD31970936C}" presName="node" presStyleLbl="node1" presStyleIdx="0" presStyleCnt="2" custScaleX="113103" custLinFactX="-928" custLinFactNeighborX="-100000" custLinFactNeighborY="0">
        <dgm:presLayoutVars>
          <dgm:bulletEnabled val="1"/>
        </dgm:presLayoutVars>
      </dgm:prSet>
      <dgm:spPr/>
    </dgm:pt>
    <dgm:pt modelId="{BC3F4B2E-989A-4EC5-BD6A-6F1557C3EA88}" type="pres">
      <dgm:prSet presAssocID="{9CE48C0A-7A13-4597-952A-3E9B6AF6C695}" presName="sibTrans" presStyleCnt="0"/>
      <dgm:spPr/>
    </dgm:pt>
    <dgm:pt modelId="{1EB3A334-87EA-4059-9723-289935FE4604}" type="pres">
      <dgm:prSet presAssocID="{423DE37B-7257-46ED-A226-0C5A6C710013}" presName="node" presStyleLbl="node1" presStyleIdx="1" presStyleCnt="2" custScaleX="113103" custLinFactNeighborX="-27096" custLinFactNeighborY="0">
        <dgm:presLayoutVars>
          <dgm:bulletEnabled val="1"/>
        </dgm:presLayoutVars>
      </dgm:prSet>
      <dgm:spPr/>
    </dgm:pt>
  </dgm:ptLst>
  <dgm:cxnLst>
    <dgm:cxn modelId="{77A91B07-9249-4981-9121-1C1696EC707D}" srcId="{026A9F4E-4EA6-4849-8A7C-B9A42EFF1F3D}" destId="{423DE37B-7257-46ED-A226-0C5A6C710013}" srcOrd="1" destOrd="0" parTransId="{BD59D6E6-5A8B-4B73-904B-5027896B4313}" sibTransId="{9956D139-5289-4CAD-8F04-88C463005082}"/>
    <dgm:cxn modelId="{F12C5325-C40F-45C8-8924-2DE4A997D9D0}" type="presOf" srcId="{CC048DC7-55EE-4953-8540-4BA5517BF3B2}" destId="{1EB3A334-87EA-4059-9723-289935FE4604}" srcOrd="0" destOrd="1" presId="urn:microsoft.com/office/officeart/2005/8/layout/hList6"/>
    <dgm:cxn modelId="{929E772E-97C3-4104-84CB-3BEDC29A1279}" type="presOf" srcId="{21EB165A-10A1-4939-B204-F47EB135C15E}" destId="{D8E6484A-86EA-47A9-AF67-F8720196447E}" srcOrd="0" destOrd="3" presId="urn:microsoft.com/office/officeart/2005/8/layout/hList6"/>
    <dgm:cxn modelId="{84D31B2F-F3E3-4BB7-9BF1-7A83EA859C0C}" type="presOf" srcId="{7F36AED7-440F-49B9-88D2-290703A4A4E7}" destId="{D8E6484A-86EA-47A9-AF67-F8720196447E}" srcOrd="0" destOrd="2" presId="urn:microsoft.com/office/officeart/2005/8/layout/hList6"/>
    <dgm:cxn modelId="{E1530F38-2774-4B43-8C58-90467F365CC6}" srcId="{350EF712-FB6D-4D60-AD2D-BCD31970936C}" destId="{21EB165A-10A1-4939-B204-F47EB135C15E}" srcOrd="2" destOrd="0" parTransId="{10D3B46C-CD04-48D4-947B-4E25801304E7}" sibTransId="{9502120C-393D-4975-B6FE-D24F004C5009}"/>
    <dgm:cxn modelId="{05E90041-DEED-4134-905B-1FC05F8ACC95}" srcId="{350EF712-FB6D-4D60-AD2D-BCD31970936C}" destId="{7F36AED7-440F-49B9-88D2-290703A4A4E7}" srcOrd="1" destOrd="0" parTransId="{12FB9007-DC2A-4C8A-84B4-FE1BBBBC80C6}" sibTransId="{42F05DDE-E31C-4D3F-85AF-F8B537D4ADCC}"/>
    <dgm:cxn modelId="{7BE2AD45-79AF-44BC-9F64-D1D2204D7986}" type="presOf" srcId="{423DE37B-7257-46ED-A226-0C5A6C710013}" destId="{1EB3A334-87EA-4059-9723-289935FE4604}" srcOrd="0" destOrd="0" presId="urn:microsoft.com/office/officeart/2005/8/layout/hList6"/>
    <dgm:cxn modelId="{7DB5054E-AD56-45F2-9C1F-C2AB2B04F3DE}" type="presOf" srcId="{350EF712-FB6D-4D60-AD2D-BCD31970936C}" destId="{D8E6484A-86EA-47A9-AF67-F8720196447E}" srcOrd="0" destOrd="0" presId="urn:microsoft.com/office/officeart/2005/8/layout/hList6"/>
    <dgm:cxn modelId="{21E5297C-4187-46C5-BE09-F58C94525601}" srcId="{350EF712-FB6D-4D60-AD2D-BCD31970936C}" destId="{4F4D942C-FDF0-4614-A425-136C63A6FE0E}" srcOrd="0" destOrd="0" parTransId="{210ACB76-C879-471A-BEF8-EE500370E8D8}" sibTransId="{4196F664-8A55-4FB8-A4C7-3849F589B592}"/>
    <dgm:cxn modelId="{6E8172CB-6809-4DEB-9F98-9C9240E0E830}" type="presOf" srcId="{4F4D942C-FDF0-4614-A425-136C63A6FE0E}" destId="{D8E6484A-86EA-47A9-AF67-F8720196447E}" srcOrd="0" destOrd="1" presId="urn:microsoft.com/office/officeart/2005/8/layout/hList6"/>
    <dgm:cxn modelId="{5BFE3DD7-5694-4DCF-B1A8-7DEA2385C2EA}" type="presOf" srcId="{026A9F4E-4EA6-4849-8A7C-B9A42EFF1F3D}" destId="{9D793F0F-8003-4B5D-A262-DCF1A1BFE13A}" srcOrd="0" destOrd="0" presId="urn:microsoft.com/office/officeart/2005/8/layout/hList6"/>
    <dgm:cxn modelId="{D9F3CFE5-ABE7-468C-B734-9EA5CA01F415}" srcId="{026A9F4E-4EA6-4849-8A7C-B9A42EFF1F3D}" destId="{350EF712-FB6D-4D60-AD2D-BCD31970936C}" srcOrd="0" destOrd="0" parTransId="{3FFAC2D7-FABF-4CCE-93A1-3036277A3A5C}" sibTransId="{9CE48C0A-7A13-4597-952A-3E9B6AF6C695}"/>
    <dgm:cxn modelId="{5F2F5CF8-7037-4126-912F-E427B4FBDE3F}" srcId="{423DE37B-7257-46ED-A226-0C5A6C710013}" destId="{CC048DC7-55EE-4953-8540-4BA5517BF3B2}" srcOrd="0" destOrd="0" parTransId="{6B2D2948-CDA2-47F7-9920-902CC0CDC9DF}" sibTransId="{B5B8DB8E-E139-43CB-AF5B-04C28348CF0E}"/>
    <dgm:cxn modelId="{A5CF9B3D-8888-4BBC-BC75-0D6F53DB99EE}" type="presParOf" srcId="{9D793F0F-8003-4B5D-A262-DCF1A1BFE13A}" destId="{D8E6484A-86EA-47A9-AF67-F8720196447E}" srcOrd="0" destOrd="0" presId="urn:microsoft.com/office/officeart/2005/8/layout/hList6"/>
    <dgm:cxn modelId="{6440FFF9-7869-4310-B51D-A1CE88B0E3F8}" type="presParOf" srcId="{9D793F0F-8003-4B5D-A262-DCF1A1BFE13A}" destId="{BC3F4B2E-989A-4EC5-BD6A-6F1557C3EA88}" srcOrd="1" destOrd="0" presId="urn:microsoft.com/office/officeart/2005/8/layout/hList6"/>
    <dgm:cxn modelId="{206EB116-4140-4E97-984A-74C5D1806475}" type="presParOf" srcId="{9D793F0F-8003-4B5D-A262-DCF1A1BFE13A}" destId="{1EB3A334-87EA-4059-9723-289935FE4604}" srcOrd="2" destOrd="0" presId="urn:microsoft.com/office/officeart/2005/8/layout/h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A9F4E-4EA6-4849-8A7C-B9A42EFF1F3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zh-TW" altLang="en-US"/>
        </a:p>
      </dgm:t>
    </dgm:pt>
    <dgm:pt modelId="{350EF712-FB6D-4D60-AD2D-BCD31970936C}">
      <dgm:prSet phldrT="[文字]" custT="1"/>
      <dgm:spPr>
        <a:solidFill>
          <a:schemeClr val="accent5">
            <a:lumMod val="40000"/>
            <a:lumOff val="60000"/>
          </a:schemeClr>
        </a:solidFill>
      </dgm:spPr>
      <dgm:t>
        <a:bodyPr/>
        <a:lstStyle/>
        <a:p>
          <a:r>
            <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X-ray AI Implement</a:t>
          </a:r>
          <a:r>
            <a:rPr lang="zh-TW"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Result</a:t>
          </a:r>
          <a:endPar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3FFAC2D7-FABF-4CCE-93A1-3036277A3A5C}" type="parTrans" cxnId="{D9F3CFE5-ABE7-468C-B734-9EA5CA01F41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CE48C0A-7A13-4597-952A-3E9B6AF6C695}" type="sibTrans" cxnId="{D9F3CFE5-ABE7-468C-B734-9EA5CA01F41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7F36AED7-440F-49B9-88D2-290703A4A4E7}">
      <dgm:prSet phldrT="[文字]" custT="1"/>
      <dgm:spPr>
        <a:solidFill>
          <a:schemeClr val="accent5">
            <a:lumMod val="40000"/>
            <a:lumOff val="60000"/>
          </a:schemeClr>
        </a:solidFill>
      </dgm:spPr>
      <dgm:t>
        <a:bodyPr/>
        <a:lstStyle/>
        <a:p>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AI</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判定好品</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a:t>
          </a:r>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42F05DDE-E31C-4D3F-85AF-F8B537D4ADCC}" type="sibTrans" cxnId="{05E90041-DEED-4134-905B-1FC05F8ACC9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12FB9007-DC2A-4C8A-84B4-FE1BBBBC80C6}" type="parTrans" cxnId="{05E90041-DEED-4134-905B-1FC05F8ACC9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5DC5A84-DAD5-455A-AD1E-D80091EC3C03}">
      <dgm:prSet phldrT="[文字]" custT="1"/>
      <dgm:spPr>
        <a:solidFill>
          <a:schemeClr val="accent6">
            <a:lumMod val="60000"/>
            <a:lumOff val="40000"/>
          </a:schemeClr>
        </a:solidFill>
      </dgm:spPr>
      <dgm:t>
        <a:bodyPr/>
        <a:lstStyle/>
        <a:p>
          <a:pPr algn="l"/>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Release</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好品</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，壞品上傳更新</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strip mark-out</a:t>
          </a:r>
        </a:p>
      </dgm:t>
    </dgm:pt>
    <dgm:pt modelId="{37AA0FEA-81EA-4EC6-805A-704B3C104469}" type="parTrans" cxnId="{1EAA4099-8107-4DA8-B4AC-5051773CA7D1}">
      <dgm:prSet/>
      <dgm:spPr/>
      <dgm:t>
        <a:bodyPr/>
        <a:lstStyle/>
        <a:p>
          <a:endParaRPr lang="zh-TW" altLang="en-US"/>
        </a:p>
      </dgm:t>
    </dgm:pt>
    <dgm:pt modelId="{F8C7F0F4-3F11-469D-925E-7C3823420E9E}" type="sibTrans" cxnId="{1EAA4099-8107-4DA8-B4AC-5051773CA7D1}">
      <dgm:prSet/>
      <dgm:spPr/>
      <dgm:t>
        <a:bodyPr/>
        <a:lstStyle/>
        <a:p>
          <a:endParaRPr lang="zh-TW" altLang="en-US"/>
        </a:p>
      </dgm:t>
    </dgm:pt>
    <dgm:pt modelId="{D0DE693A-C45B-471D-95C8-2D2249A64F49}">
      <dgm:prSet phldrT="[文字]" custT="1"/>
      <dgm:spPr>
        <a:solidFill>
          <a:schemeClr val="accent5">
            <a:lumMod val="40000"/>
            <a:lumOff val="60000"/>
          </a:schemeClr>
        </a:solidFill>
      </dgm:spPr>
      <dgm:t>
        <a:bodyPr/>
        <a:lstStyle/>
        <a:p>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人員</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(OP)</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複判</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工程</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(PE)</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re-t</a:t>
          </a:r>
          <a:r>
            <a:rPr lang="en-US"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rain overkill update to AI</a:t>
          </a:r>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3162536D-8893-44EE-90AA-B4FB0EA59E5F}" type="parTrans" cxnId="{62A30AAD-02DC-48B8-9532-1CC12A16B23F}">
      <dgm:prSet/>
      <dgm:spPr/>
      <dgm:t>
        <a:bodyPr/>
        <a:lstStyle/>
        <a:p>
          <a:endParaRPr lang="zh-TW" altLang="en-US"/>
        </a:p>
      </dgm:t>
    </dgm:pt>
    <dgm:pt modelId="{5F4EC9F9-E6DE-4D34-926E-ED15BE880DA4}" type="sibTrans" cxnId="{62A30AAD-02DC-48B8-9532-1CC12A16B23F}">
      <dgm:prSet/>
      <dgm:spPr/>
      <dgm:t>
        <a:bodyPr/>
        <a:lstStyle/>
        <a:p>
          <a:endParaRPr lang="zh-TW" altLang="en-US"/>
        </a:p>
      </dgm:t>
    </dgm:pt>
    <dgm:pt modelId="{4680F47D-1A0C-46C5-8BBB-9E2F869CB154}">
      <dgm:prSet custT="1"/>
      <dgm:spPr/>
      <dgm:t>
        <a:bodyPr/>
        <a:lstStyle/>
        <a:p>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0C6DEFC4-6998-4880-BB29-1C5F91237E24}" type="parTrans" cxnId="{823B480A-FB3C-45EE-9265-02137A23DB13}">
      <dgm:prSet/>
      <dgm:spPr/>
      <dgm:t>
        <a:bodyPr/>
        <a:lstStyle/>
        <a:p>
          <a:endParaRPr lang="zh-TW" altLang="en-US"/>
        </a:p>
      </dgm:t>
    </dgm:pt>
    <dgm:pt modelId="{57A77D27-F595-4BB9-8B84-941492474E20}" type="sibTrans" cxnId="{823B480A-FB3C-45EE-9265-02137A23DB13}">
      <dgm:prSet/>
      <dgm:spPr/>
      <dgm:t>
        <a:bodyPr/>
        <a:lstStyle/>
        <a:p>
          <a:endParaRPr lang="zh-TW" altLang="en-US"/>
        </a:p>
      </dgm:t>
    </dgm:pt>
    <dgm:pt modelId="{9D793F0F-8003-4B5D-A262-DCF1A1BFE13A}" type="pres">
      <dgm:prSet presAssocID="{026A9F4E-4EA6-4849-8A7C-B9A42EFF1F3D}" presName="Name0" presStyleCnt="0">
        <dgm:presLayoutVars>
          <dgm:dir/>
          <dgm:resizeHandles val="exact"/>
        </dgm:presLayoutVars>
      </dgm:prSet>
      <dgm:spPr/>
    </dgm:pt>
    <dgm:pt modelId="{D8E6484A-86EA-47A9-AF67-F8720196447E}" type="pres">
      <dgm:prSet presAssocID="{350EF712-FB6D-4D60-AD2D-BCD31970936C}" presName="node" presStyleLbl="node1" presStyleIdx="0" presStyleCnt="2" custScaleX="113103" custLinFactNeighborX="699">
        <dgm:presLayoutVars>
          <dgm:bulletEnabled val="1"/>
        </dgm:presLayoutVars>
      </dgm:prSet>
      <dgm:spPr/>
    </dgm:pt>
    <dgm:pt modelId="{BC3F4B2E-989A-4EC5-BD6A-6F1557C3EA88}" type="pres">
      <dgm:prSet presAssocID="{9CE48C0A-7A13-4597-952A-3E9B6AF6C695}" presName="sibTrans" presStyleCnt="0"/>
      <dgm:spPr/>
    </dgm:pt>
    <dgm:pt modelId="{F5458D1D-D609-4BD6-A48A-8D027DE5ACB3}" type="pres">
      <dgm:prSet presAssocID="{95DC5A84-DAD5-455A-AD1E-D80091EC3C03}" presName="node" presStyleLbl="node1" presStyleIdx="1" presStyleCnt="2" custScaleX="113103" custLinFactNeighborX="39899" custLinFactNeighborY="1565">
        <dgm:presLayoutVars>
          <dgm:bulletEnabled val="1"/>
        </dgm:presLayoutVars>
      </dgm:prSet>
      <dgm:spPr/>
    </dgm:pt>
  </dgm:ptLst>
  <dgm:cxnLst>
    <dgm:cxn modelId="{823B480A-FB3C-45EE-9265-02137A23DB13}" srcId="{350EF712-FB6D-4D60-AD2D-BCD31970936C}" destId="{4680F47D-1A0C-46C5-8BBB-9E2F869CB154}" srcOrd="2" destOrd="0" parTransId="{0C6DEFC4-6998-4880-BB29-1C5F91237E24}" sibTransId="{57A77D27-F595-4BB9-8B84-941492474E20}"/>
    <dgm:cxn modelId="{84D31B2F-F3E3-4BB7-9BF1-7A83EA859C0C}" type="presOf" srcId="{7F36AED7-440F-49B9-88D2-290703A4A4E7}" destId="{D8E6484A-86EA-47A9-AF67-F8720196447E}" srcOrd="0" destOrd="1" presId="urn:microsoft.com/office/officeart/2005/8/layout/hList6"/>
    <dgm:cxn modelId="{05E90041-DEED-4134-905B-1FC05F8ACC95}" srcId="{350EF712-FB6D-4D60-AD2D-BCD31970936C}" destId="{7F36AED7-440F-49B9-88D2-290703A4A4E7}" srcOrd="0" destOrd="0" parTransId="{12FB9007-DC2A-4C8A-84B4-FE1BBBBC80C6}" sibTransId="{42F05DDE-E31C-4D3F-85AF-F8B537D4ADCC}"/>
    <dgm:cxn modelId="{7DB5054E-AD56-45F2-9C1F-C2AB2B04F3DE}" type="presOf" srcId="{350EF712-FB6D-4D60-AD2D-BCD31970936C}" destId="{D8E6484A-86EA-47A9-AF67-F8720196447E}" srcOrd="0" destOrd="0" presId="urn:microsoft.com/office/officeart/2005/8/layout/hList6"/>
    <dgm:cxn modelId="{759E2C8E-E7CD-45B3-902B-1DE62B76D1BB}" type="presOf" srcId="{4680F47D-1A0C-46C5-8BBB-9E2F869CB154}" destId="{D8E6484A-86EA-47A9-AF67-F8720196447E}" srcOrd="0" destOrd="3" presId="urn:microsoft.com/office/officeart/2005/8/layout/hList6"/>
    <dgm:cxn modelId="{1EAA4099-8107-4DA8-B4AC-5051773CA7D1}" srcId="{026A9F4E-4EA6-4849-8A7C-B9A42EFF1F3D}" destId="{95DC5A84-DAD5-455A-AD1E-D80091EC3C03}" srcOrd="1" destOrd="0" parTransId="{37AA0FEA-81EA-4EC6-805A-704B3C104469}" sibTransId="{F8C7F0F4-3F11-469D-925E-7C3823420E9E}"/>
    <dgm:cxn modelId="{62A30AAD-02DC-48B8-9532-1CC12A16B23F}" srcId="{350EF712-FB6D-4D60-AD2D-BCD31970936C}" destId="{D0DE693A-C45B-471D-95C8-2D2249A64F49}" srcOrd="1" destOrd="0" parTransId="{3162536D-8893-44EE-90AA-B4FB0EA59E5F}" sibTransId="{5F4EC9F9-E6DE-4D34-926E-ED15BE880DA4}"/>
    <dgm:cxn modelId="{2DFDE9BA-6860-4218-BE54-0DF32BF33835}" type="presOf" srcId="{D0DE693A-C45B-471D-95C8-2D2249A64F49}" destId="{D8E6484A-86EA-47A9-AF67-F8720196447E}" srcOrd="0" destOrd="2" presId="urn:microsoft.com/office/officeart/2005/8/layout/hList6"/>
    <dgm:cxn modelId="{5BFE3DD7-5694-4DCF-B1A8-7DEA2385C2EA}" type="presOf" srcId="{026A9F4E-4EA6-4849-8A7C-B9A42EFF1F3D}" destId="{9D793F0F-8003-4B5D-A262-DCF1A1BFE13A}" srcOrd="0" destOrd="0" presId="urn:microsoft.com/office/officeart/2005/8/layout/hList6"/>
    <dgm:cxn modelId="{516C62DF-6F82-4C74-815D-C1098B72521E}" type="presOf" srcId="{95DC5A84-DAD5-455A-AD1E-D80091EC3C03}" destId="{F5458D1D-D609-4BD6-A48A-8D027DE5ACB3}" srcOrd="0" destOrd="0" presId="urn:microsoft.com/office/officeart/2005/8/layout/hList6"/>
    <dgm:cxn modelId="{D9F3CFE5-ABE7-468C-B734-9EA5CA01F415}" srcId="{026A9F4E-4EA6-4849-8A7C-B9A42EFF1F3D}" destId="{350EF712-FB6D-4D60-AD2D-BCD31970936C}" srcOrd="0" destOrd="0" parTransId="{3FFAC2D7-FABF-4CCE-93A1-3036277A3A5C}" sibTransId="{9CE48C0A-7A13-4597-952A-3E9B6AF6C695}"/>
    <dgm:cxn modelId="{A5CF9B3D-8888-4BBC-BC75-0D6F53DB99EE}" type="presParOf" srcId="{9D793F0F-8003-4B5D-A262-DCF1A1BFE13A}" destId="{D8E6484A-86EA-47A9-AF67-F8720196447E}" srcOrd="0" destOrd="0" presId="urn:microsoft.com/office/officeart/2005/8/layout/hList6"/>
    <dgm:cxn modelId="{B4B485CA-26F8-44A9-8B42-6E4473F985D5}" type="presParOf" srcId="{9D793F0F-8003-4B5D-A262-DCF1A1BFE13A}" destId="{BC3F4B2E-989A-4EC5-BD6A-6F1557C3EA88}" srcOrd="1" destOrd="0" presId="urn:microsoft.com/office/officeart/2005/8/layout/hList6"/>
    <dgm:cxn modelId="{A93297FC-16C5-4DD7-A0E7-A20F840DE8AD}" type="presParOf" srcId="{9D793F0F-8003-4B5D-A262-DCF1A1BFE13A}" destId="{F5458D1D-D609-4BD6-A48A-8D027DE5ACB3}" srcOrd="2" destOrd="0" presId="urn:microsoft.com/office/officeart/2005/8/layout/hList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6484A-86EA-47A9-AF67-F8720196447E}">
      <dsp:nvSpPr>
        <dsp:cNvPr id="0" name=""/>
        <dsp:cNvSpPr/>
      </dsp:nvSpPr>
      <dsp:spPr>
        <a:xfrm rot="16200000">
          <a:off x="439274" y="-439274"/>
          <a:ext cx="1410340" cy="228888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X-ray</a:t>
          </a:r>
          <a:r>
            <a:rPr lang="zh-TW"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機台自動拍照</a:t>
          </a:r>
          <a:endParaRPr lang="en-US" altLang="zh-TW"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Download recipe (1</a:t>
          </a:r>
          <a:r>
            <a:rPr lang="en-US" altLang="zh-TW" sz="1200" b="0" kern="1200" baseline="300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st</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build up)</a:t>
          </a: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依據</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SPEC</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定義拍照倍率</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角度</a:t>
          </a:r>
        </a:p>
        <a:p>
          <a:pPr marL="114300" lvl="1" indent="-114300" algn="l" defTabSz="533400">
            <a:lnSpc>
              <a:spcPct val="90000"/>
            </a:lnSpc>
            <a:spcBef>
              <a:spcPct val="0"/>
            </a:spcBef>
            <a:spcAft>
              <a:spcPct val="15000"/>
            </a:spcAft>
            <a:buChar char="•"/>
          </a:pP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機台自動拍照</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存圖</a:t>
          </a:r>
        </a:p>
      </dsp:txBody>
      <dsp:txXfrm rot="5400000">
        <a:off x="0" y="282068"/>
        <a:ext cx="2288889" cy="846204"/>
      </dsp:txXfrm>
    </dsp:sp>
    <dsp:sp modelId="{1EB3A334-87EA-4059-9723-289935FE4604}">
      <dsp:nvSpPr>
        <dsp:cNvPr id="0" name=""/>
        <dsp:cNvSpPr/>
      </dsp:nvSpPr>
      <dsp:spPr>
        <a:xfrm rot="16200000">
          <a:off x="2839666" y="-439274"/>
          <a:ext cx="1410340" cy="2288889"/>
        </a:xfrm>
        <a:prstGeom prst="flowChartManualOperation">
          <a:avLst/>
        </a:prstGeom>
        <a:solidFill>
          <a:schemeClr val="accent2">
            <a:hueOff val="6149143"/>
            <a:satOff val="34783"/>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Off-line OLP</a:t>
          </a:r>
          <a:r>
            <a:rPr lang="zh-TW"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自動抓取照片</a:t>
          </a:r>
        </a:p>
        <a:p>
          <a:pPr marL="114300" lvl="1" indent="-114300" algn="l" defTabSz="533400">
            <a:lnSpc>
              <a:spcPct val="90000"/>
            </a:lnSpc>
            <a:spcBef>
              <a:spcPct val="0"/>
            </a:spcBef>
            <a:spcAft>
              <a:spcPct val="15000"/>
            </a:spcAft>
            <a:buChar char="•"/>
          </a:pP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OLP</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上傳照片</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雲端</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sp:txBody>
      <dsp:txXfrm rot="5400000">
        <a:off x="2400392" y="282068"/>
        <a:ext cx="2288889" cy="8462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6484A-86EA-47A9-AF67-F8720196447E}">
      <dsp:nvSpPr>
        <dsp:cNvPr id="0" name=""/>
        <dsp:cNvSpPr/>
      </dsp:nvSpPr>
      <dsp:spPr>
        <a:xfrm rot="16200000">
          <a:off x="443342" y="-441428"/>
          <a:ext cx="1410340" cy="2293198"/>
        </a:xfrm>
        <a:prstGeom prst="flowChartManualOperation">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altLang="zh-TW"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X-ray AI Implement</a:t>
          </a:r>
          <a:r>
            <a:rPr lang="zh-TW"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Result</a:t>
          </a:r>
          <a:endParaRPr lang="en-US" altLang="zh-TW"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AI</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判定好品</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a:t>
          </a: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人員</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(OP)</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複判</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工程</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(PE)</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re-t</a:t>
          </a:r>
          <a:r>
            <a:rPr lang="en-US"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rain overkill update to AI</a:t>
          </a: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sp:txBody>
      <dsp:txXfrm rot="5400000">
        <a:off x="1913" y="282069"/>
        <a:ext cx="2293198" cy="846204"/>
      </dsp:txXfrm>
    </dsp:sp>
    <dsp:sp modelId="{F5458D1D-D609-4BD6-A48A-8D027DE5ACB3}">
      <dsp:nvSpPr>
        <dsp:cNvPr id="0" name=""/>
        <dsp:cNvSpPr/>
      </dsp:nvSpPr>
      <dsp:spPr>
        <a:xfrm rot="16200000">
          <a:off x="2888393" y="-441428"/>
          <a:ext cx="1410340" cy="2293198"/>
        </a:xfrm>
        <a:prstGeom prst="flowChartManualOperati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ctr" anchorCtr="0">
          <a:noAutofit/>
        </a:bodyPr>
        <a:lstStyle/>
        <a:p>
          <a:pPr marL="0" lvl="0" indent="0" algn="l" defTabSz="533400">
            <a:lnSpc>
              <a:spcPct val="90000"/>
            </a:lnSpc>
            <a:spcBef>
              <a:spcPct val="0"/>
            </a:spcBef>
            <a:spcAft>
              <a:spcPct val="35000"/>
            </a:spcAft>
            <a:buNone/>
          </a:pP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Release</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好品</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，壞品上傳更新</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strip mark-out</a:t>
          </a:r>
        </a:p>
      </dsp:txBody>
      <dsp:txXfrm rot="5400000">
        <a:off x="2446964" y="282069"/>
        <a:ext cx="2293198" cy="84620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C5A24F5-7562-4123-9730-A2CD731A3C13}" type="datetimeFigureOut">
              <a:rPr lang="zh-TW" altLang="en-US" smtClean="0"/>
              <a:t>2025/11/27</a:t>
            </a:fld>
            <a:endParaRPr lang="zh-TW" altLang="en-US"/>
          </a:p>
        </p:txBody>
      </p:sp>
      <p:sp>
        <p:nvSpPr>
          <p:cNvPr id="4" name="投影片圖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959DF07-F96A-487B-AF60-96E33360D718}" type="slidenum">
              <a:rPr lang="zh-TW" altLang="en-US" smtClean="0"/>
              <a:t>‹#›</a:t>
            </a:fld>
            <a:endParaRPr lang="zh-TW" altLang="en-US"/>
          </a:p>
        </p:txBody>
      </p:sp>
    </p:spTree>
    <p:extLst>
      <p:ext uri="{BB962C8B-B14F-4D97-AF65-F5344CB8AC3E}">
        <p14:creationId xmlns:p14="http://schemas.microsoft.com/office/powerpoint/2010/main" val="932570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1</a:t>
            </a:fld>
            <a:endParaRPr lang="zh-TW" altLang="en-US"/>
          </a:p>
        </p:txBody>
      </p:sp>
    </p:spTree>
    <p:extLst>
      <p:ext uri="{BB962C8B-B14F-4D97-AF65-F5344CB8AC3E}">
        <p14:creationId xmlns:p14="http://schemas.microsoft.com/office/powerpoint/2010/main" val="2071513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lumMod val="10000"/>
                  </a:schemeClr>
                </a:solidFill>
              </a:rPr>
              <a:t>Threshold(</a:t>
            </a:r>
            <a:r>
              <a:rPr lang="zh-TW" altLang="en-US" sz="1200" b="1" dirty="0">
                <a:solidFill>
                  <a:schemeClr val="bg1">
                    <a:lumMod val="10000"/>
                  </a:schemeClr>
                </a:solidFill>
              </a:rPr>
              <a:t>門閥值</a:t>
            </a:r>
            <a:r>
              <a:rPr lang="en-US" altLang="zh-TW" sz="1200" b="1" dirty="0">
                <a:solidFill>
                  <a:schemeClr val="bg1">
                    <a:lumMod val="10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lumMod val="10000"/>
                  </a:schemeClr>
                </a:solidFill>
              </a:rPr>
              <a:t>Purpose : </a:t>
            </a:r>
            <a:r>
              <a:rPr lang="en-US" altLang="zh-TW" sz="1200" dirty="0">
                <a:solidFill>
                  <a:schemeClr val="tx1"/>
                </a:solidFill>
              </a:rPr>
              <a:t>Bumped die connection with substrate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lumMod val="10000"/>
                  </a:schemeClr>
                </a:solidFill>
              </a:rPr>
              <a:t>Machine type :  </a:t>
            </a:r>
            <a:r>
              <a:rPr lang="en-US" altLang="zh-TW" sz="1200" dirty="0">
                <a:solidFill>
                  <a:schemeClr val="tx1"/>
                </a:solidFill>
              </a:rPr>
              <a:t>FCB : </a:t>
            </a:r>
            <a:r>
              <a:rPr lang="en-US" altLang="zh-TW" sz="1200" dirty="0" err="1">
                <a:solidFill>
                  <a:schemeClr val="tx1"/>
                </a:solidFill>
              </a:rPr>
              <a:t>Datacon</a:t>
            </a:r>
            <a:r>
              <a:rPr lang="en-US" altLang="zh-TW" sz="1200" dirty="0">
                <a:solidFill>
                  <a:schemeClr val="tx1"/>
                </a:solidFill>
              </a:rPr>
              <a:t> / </a:t>
            </a:r>
            <a:r>
              <a:rPr lang="en-US" altLang="zh-TW" sz="1200" dirty="0" err="1">
                <a:solidFill>
                  <a:schemeClr val="tx1"/>
                </a:solidFill>
              </a:rPr>
              <a:t>Hanmi</a:t>
            </a:r>
            <a:r>
              <a:rPr lang="en-US" altLang="zh-TW" sz="1200" dirty="0">
                <a:solidFill>
                  <a:schemeClr val="tx1"/>
                </a:solidFill>
              </a:rPr>
              <a:t> ; Reflow : BTU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lumMod val="10000"/>
                  </a:schemeClr>
                </a:solidFill>
              </a:rPr>
              <a:t>Material/Tooling : </a:t>
            </a:r>
            <a:r>
              <a:rPr lang="en-US" altLang="zh-TW" sz="1200" dirty="0">
                <a:solidFill>
                  <a:schemeClr val="tx1"/>
                </a:solidFill>
              </a:rPr>
              <a:t>Dipping flux/ N2 gas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FCB</a:t>
            </a:r>
            <a:r>
              <a:rPr lang="zh-TW" altLang="en-US" dirty="0"/>
              <a:t>的</a:t>
            </a:r>
            <a:r>
              <a:rPr lang="en-US" altLang="zh-TW" dirty="0"/>
              <a:t>X-ray</a:t>
            </a:r>
            <a:r>
              <a:rPr lang="zh-TW" altLang="en-US" dirty="0"/>
              <a:t>有導入</a:t>
            </a:r>
            <a:r>
              <a:rPr lang="en-US" altLang="zh-TW" dirty="0"/>
              <a:t>AI</a:t>
            </a:r>
            <a:r>
              <a:rPr lang="zh-TW" altLang="en-US" dirty="0"/>
              <a:t>檢，機台會自動判斷</a:t>
            </a:r>
            <a:r>
              <a:rPr lang="en-US" altLang="zh-TW" dirty="0"/>
              <a:t>fail mode</a:t>
            </a:r>
            <a:r>
              <a:rPr lang="zh-TW" altLang="en-US" dirty="0"/>
              <a:t>，頻率是每個班抽一個</a:t>
            </a:r>
            <a:r>
              <a:rPr lang="en-US" altLang="zh-TW" dirty="0"/>
              <a:t>device</a:t>
            </a:r>
            <a:r>
              <a:rPr lang="zh-TW" altLang="en-US" dirty="0"/>
              <a:t>量測一條</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solidFill>
              </a:rPr>
              <a:t>吸嘴</a:t>
            </a:r>
            <a:r>
              <a:rPr lang="en-US" altLang="zh-TW" sz="1200" dirty="0">
                <a:solidFill>
                  <a:schemeClr val="tx1"/>
                </a:solidFill>
              </a:rPr>
              <a:t>: </a:t>
            </a:r>
            <a:r>
              <a:rPr lang="zh-TW" altLang="en-US" sz="1200" dirty="0">
                <a:solidFill>
                  <a:schemeClr val="tx1"/>
                </a:solidFill>
              </a:rPr>
              <a:t>約</a:t>
            </a:r>
            <a:r>
              <a:rPr lang="en-US" altLang="zh-TW" sz="1200" dirty="0">
                <a:solidFill>
                  <a:schemeClr val="tx1"/>
                </a:solidFill>
              </a:rPr>
              <a:t>Die*80%, HB 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Flux: 8</a:t>
            </a:r>
            <a:r>
              <a:rPr lang="zh-TW" altLang="en-US" sz="1200" dirty="0">
                <a:solidFill>
                  <a:schemeClr val="tx1"/>
                </a:solidFill>
              </a:rPr>
              <a:t>小時換一次</a:t>
            </a:r>
            <a:r>
              <a:rPr lang="en-US" altLang="zh-TW" sz="1200" dirty="0">
                <a:solidFill>
                  <a:schemeClr val="tx1"/>
                </a:solidFill>
              </a:rPr>
              <a:t>,</a:t>
            </a:r>
            <a:r>
              <a:rPr lang="zh-TW" altLang="en-US" sz="1200" dirty="0">
                <a:solidFill>
                  <a:schemeClr val="tx1"/>
                </a:solidFill>
              </a:rPr>
              <a:t> 機台會顯示</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lumMod val="10000"/>
                  </a:schemeClr>
                </a:solidFill>
              </a:rPr>
              <a:t>Check items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1200" dirty="0">
                <a:solidFill>
                  <a:schemeClr val="tx1"/>
                </a:solidFill>
              </a:rPr>
              <a:t>Die placement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1200" dirty="0">
                <a:solidFill>
                  <a:schemeClr val="tx1"/>
                </a:solidFill>
              </a:rPr>
              <a:t>Temperature profile</a:t>
            </a:r>
            <a:endParaRPr lang="en-US" altLang="zh-TW" sz="1400" b="1" dirty="0">
              <a:solidFill>
                <a:schemeClr val="bg1">
                  <a:lumMod val="1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3. AOI:</a:t>
            </a:r>
            <a:r>
              <a:rPr lang="zh-TW" altLang="en-US" sz="1200" dirty="0">
                <a:solidFill>
                  <a:schemeClr val="tx1"/>
                </a:solidFill>
              </a:rPr>
              <a:t> 確定是否散件</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rPr>
              <a:t>"Cold joint" </a:t>
            </a:r>
            <a:r>
              <a:rPr lang="zh-TW" altLang="en-US" b="0" i="0" dirty="0">
                <a:solidFill>
                  <a:srgbClr val="FFFFFF"/>
                </a:solidFill>
                <a:effectLst/>
                <a:latin typeface="Roboto" panose="02000000000000000000" pitchFamily="2" charset="0"/>
              </a:rPr>
              <a:t>是指在焊接過程中，由於焊料未充分熔化或未能形成良好的金屬間結合而產生的焊接缺陷。這種缺陷通常會導致焊點的機械強度和電氣連接性能不佳。</a:t>
            </a:r>
            <a:endParaRPr lang="en-US" altLang="zh-TW" sz="1200" b="1" dirty="0">
              <a:solidFill>
                <a:schemeClr val="bg1">
                  <a:lumMod val="1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11</a:t>
            </a:fld>
            <a:endParaRPr lang="zh-TW" altLang="en-US"/>
          </a:p>
        </p:txBody>
      </p:sp>
    </p:spTree>
    <p:extLst>
      <p:ext uri="{BB962C8B-B14F-4D97-AF65-F5344CB8AC3E}">
        <p14:creationId xmlns:p14="http://schemas.microsoft.com/office/powerpoint/2010/main" val="1963455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en-US" altLang="zh-TW" b="1" i="0" dirty="0">
                <a:solidFill>
                  <a:srgbClr val="FFFFFF"/>
                </a:solidFill>
                <a:effectLst/>
                <a:latin typeface="Roboto" panose="02000000000000000000" pitchFamily="2" charset="0"/>
              </a:rPr>
              <a:t>Shadow Moiré</a:t>
            </a:r>
            <a:r>
              <a:rPr lang="zh-TW" altLang="en-US" b="0" i="0" dirty="0">
                <a:solidFill>
                  <a:srgbClr val="FFFFFF"/>
                </a:solidFill>
                <a:effectLst/>
                <a:latin typeface="Roboto" panose="02000000000000000000" pitchFamily="2" charset="0"/>
              </a:rPr>
              <a:t>：這是一種光學測量技術，用於測量表面形變和翹曲。</a:t>
            </a:r>
            <a:endParaRPr lang="en-US" altLang="zh-TW" b="0" i="0" dirty="0">
              <a:solidFill>
                <a:srgbClr val="FFFFFF"/>
              </a:solidFill>
              <a:effectLst/>
              <a:latin typeface="Roboto" panose="02000000000000000000" pitchFamily="2" charset="0"/>
            </a:endParaRPr>
          </a:p>
          <a:p>
            <a:pPr algn="l">
              <a:buFont typeface="+mj-lt"/>
              <a:buAutoNum type="arabicPeriod"/>
            </a:pPr>
            <a:r>
              <a:rPr lang="zh-TW" altLang="en-US" b="0" i="0" dirty="0">
                <a:solidFill>
                  <a:srgbClr val="FFFFFF"/>
                </a:solidFill>
                <a:effectLst/>
                <a:latin typeface="Roboto" panose="02000000000000000000" pitchFamily="2" charset="0"/>
              </a:rPr>
              <a:t>通過將光線投射到帶有網格圖案的樣品上，並觀察形成的干涉條紋（</a:t>
            </a:r>
            <a:r>
              <a:rPr lang="en-US" altLang="zh-TW" b="0" i="0" dirty="0">
                <a:solidFill>
                  <a:srgbClr val="FFFFFF"/>
                </a:solidFill>
                <a:effectLst/>
                <a:latin typeface="Roboto" panose="02000000000000000000" pitchFamily="2" charset="0"/>
              </a:rPr>
              <a:t>moiré patterns</a:t>
            </a:r>
            <a:r>
              <a:rPr lang="zh-TW" altLang="en-US" b="0" i="0" dirty="0">
                <a:solidFill>
                  <a:srgbClr val="FFFFFF"/>
                </a:solidFill>
                <a:effectLst/>
                <a:latin typeface="Roboto" panose="02000000000000000000" pitchFamily="2" charset="0"/>
              </a:rPr>
              <a:t>），可以測量樣品表面的高度變化。</a:t>
            </a:r>
            <a:endParaRPr lang="en-US" altLang="zh-TW" b="0" i="0" dirty="0">
              <a:solidFill>
                <a:srgbClr val="FFFFFF"/>
              </a:solidFill>
              <a:effectLst/>
              <a:latin typeface="Roboto" panose="02000000000000000000" pitchFamily="2" charset="0"/>
            </a:endParaRPr>
          </a:p>
          <a:p>
            <a:pPr algn="l">
              <a:buFont typeface="+mj-lt"/>
              <a:buAutoNum type="arabicPeriod"/>
            </a:pPr>
            <a:r>
              <a:rPr lang="zh-TW" altLang="en-US" b="0" i="0" dirty="0">
                <a:solidFill>
                  <a:srgbClr val="FFFFFF"/>
                </a:solidFill>
                <a:effectLst/>
                <a:latin typeface="Roboto" panose="02000000000000000000" pitchFamily="2" charset="0"/>
              </a:rPr>
              <a:t>這種方法通常用於實驗室環境中，提供高精度的翹曲測量數據。</a:t>
            </a:r>
          </a:p>
          <a:p>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12</a:t>
            </a:fld>
            <a:endParaRPr lang="zh-TW" altLang="en-US"/>
          </a:p>
        </p:txBody>
      </p:sp>
    </p:spTree>
    <p:extLst>
      <p:ext uri="{BB962C8B-B14F-4D97-AF65-F5344CB8AC3E}">
        <p14:creationId xmlns:p14="http://schemas.microsoft.com/office/powerpoint/2010/main" val="114324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2</a:t>
            </a:fld>
            <a:endParaRPr lang="zh-TW" altLang="en-US"/>
          </a:p>
        </p:txBody>
      </p:sp>
    </p:spTree>
    <p:extLst>
      <p:ext uri="{BB962C8B-B14F-4D97-AF65-F5344CB8AC3E}">
        <p14:creationId xmlns:p14="http://schemas.microsoft.com/office/powerpoint/2010/main" val="173277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 saw the ASE</a:t>
            </a:r>
            <a:r>
              <a:rPr lang="zh-TW" altLang="en-US" dirty="0"/>
              <a:t> </a:t>
            </a:r>
            <a:r>
              <a:rPr lang="en-US" altLang="zh-TW" dirty="0"/>
              <a:t>FC process flow and Corresponding control plan of each process step.</a:t>
            </a:r>
          </a:p>
          <a:p>
            <a:r>
              <a:rPr lang="zh-TW" altLang="en-US" b="0" i="0" dirty="0">
                <a:solidFill>
                  <a:srgbClr val="FFFFFF"/>
                </a:solidFill>
                <a:effectLst/>
                <a:latin typeface="Roboto" panose="02000000000000000000" pitchFamily="2" charset="0"/>
              </a:rPr>
              <a:t>第一個製程是研磨。這個製程有三種控制方法。</a:t>
            </a:r>
            <a:endParaRPr lang="en-US" altLang="zh-TW" b="0" i="0" dirty="0">
              <a:solidFill>
                <a:srgbClr val="FFFFFF"/>
              </a:solidFill>
              <a:effectLst/>
              <a:latin typeface="Roboto" panose="02000000000000000000" pitchFamily="2" charset="0"/>
            </a:endParaRPr>
          </a:p>
          <a:p>
            <a:r>
              <a:rPr lang="zh-TW" altLang="en-US" b="0" i="0" dirty="0">
                <a:solidFill>
                  <a:srgbClr val="FFFFFF"/>
                </a:solidFill>
                <a:effectLst/>
                <a:latin typeface="Roboto" panose="02000000000000000000" pitchFamily="2" charset="0"/>
              </a:rPr>
              <a:t>如何控制研磨厚度</a:t>
            </a:r>
            <a:r>
              <a:rPr lang="en-US" altLang="zh-TW" b="0" i="0" dirty="0">
                <a:solidFill>
                  <a:srgbClr val="FFFFFF"/>
                </a:solidFill>
                <a:effectLst/>
                <a:latin typeface="Roboto" panose="02000000000000000000" pitchFamily="2" charset="0"/>
              </a:rPr>
              <a:t>?</a:t>
            </a:r>
            <a:r>
              <a:rPr lang="zh-TW" altLang="en-US" dirty="0"/>
              <a:t>機台有定期保養嗎</a:t>
            </a:r>
            <a:r>
              <a:rPr lang="en-US" altLang="zh-TW" dirty="0"/>
              <a:t>?</a:t>
            </a:r>
            <a:r>
              <a:rPr lang="zh-TW" altLang="en-US" dirty="0"/>
              <a:t> 定期保養怎麼做的</a:t>
            </a:r>
            <a:r>
              <a:rPr lang="en-US" altLang="zh-TW" dirty="0"/>
              <a:t>SOP</a:t>
            </a:r>
          </a:p>
          <a:p>
            <a:r>
              <a:rPr lang="en-US" altLang="zh-TW" dirty="0"/>
              <a:t>SPC</a:t>
            </a:r>
            <a:r>
              <a:rPr lang="zh-TW" altLang="en-US" dirty="0"/>
              <a:t>程序書 </a:t>
            </a:r>
            <a:r>
              <a:rPr lang="en-US" altLang="zh-TW" dirty="0"/>
              <a:t>or </a:t>
            </a:r>
            <a:r>
              <a:rPr lang="zh-TW" altLang="en-US" dirty="0"/>
              <a:t>作業指導書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SPC: </a:t>
            </a:r>
            <a:r>
              <a:rPr lang="zh-TW" altLang="en-US" dirty="0"/>
              <a:t>客戶會在乎</a:t>
            </a:r>
            <a:r>
              <a:rPr lang="en-US" altLang="zh-TW" dirty="0"/>
              <a:t>Control limit</a:t>
            </a:r>
            <a:r>
              <a:rPr lang="zh-TW" altLang="en-US" dirty="0"/>
              <a:t> </a:t>
            </a:r>
            <a:r>
              <a:rPr lang="en-US" altLang="zh-TW" dirty="0"/>
              <a:t>(</a:t>
            </a:r>
            <a:r>
              <a:rPr lang="zh-TW" altLang="en-US" dirty="0"/>
              <a:t>此為天條</a:t>
            </a:r>
            <a:r>
              <a:rPr lang="en-US" altLang="zh-TW" dirty="0"/>
              <a:t>)--&gt;</a:t>
            </a:r>
            <a:r>
              <a:rPr lang="zh-TW" altLang="en-US" dirty="0"/>
              <a:t>依照此份客戶提供的規格</a:t>
            </a:r>
            <a:r>
              <a:rPr lang="en-US" altLang="zh-TW" dirty="0">
                <a:sym typeface="Wingdings" panose="05000000000000000000" pitchFamily="2" charset="2"/>
              </a:rPr>
              <a:t></a:t>
            </a:r>
            <a:r>
              <a:rPr lang="zh-TW" altLang="en-US" dirty="0">
                <a:sym typeface="Wingdings" panose="05000000000000000000" pitchFamily="2" charset="2"/>
              </a:rPr>
              <a:t>出貨前</a:t>
            </a:r>
            <a:r>
              <a:rPr lang="en-US" altLang="zh-TW" sz="1200" b="0" dirty="0"/>
              <a:t>COA</a:t>
            </a:r>
            <a:r>
              <a:rPr lang="zh-TW" altLang="en-US" sz="1200" b="0" dirty="0"/>
              <a:t> </a:t>
            </a:r>
            <a:r>
              <a:rPr lang="en-US" altLang="zh-TW" sz="1200" b="0" dirty="0"/>
              <a:t>report</a:t>
            </a:r>
            <a:r>
              <a:rPr lang="zh-TW" altLang="en-US" sz="1200" b="0" dirty="0"/>
              <a:t> </a:t>
            </a:r>
            <a:r>
              <a:rPr lang="en-US" altLang="zh-TW" sz="1200" b="0" dirty="0"/>
              <a:t>(</a:t>
            </a:r>
            <a:r>
              <a:rPr lang="zh-TW" altLang="en-US" sz="1200" b="0" dirty="0"/>
              <a:t>出貨前對產品的側向</a:t>
            </a:r>
            <a:r>
              <a:rPr lang="en-US" altLang="zh-TW" sz="1200" b="0" dirty="0"/>
              <a:t>):</a:t>
            </a:r>
            <a:endParaRPr lang="en-US" altLang="zh-TW" dirty="0"/>
          </a:p>
          <a:p>
            <a:endParaRPr lang="en-US" altLang="zh-TW" dirty="0"/>
          </a:p>
          <a:p>
            <a:r>
              <a:rPr lang="en-US" altLang="zh-TW" sz="1200" b="0" dirty="0"/>
              <a:t>COA</a:t>
            </a:r>
            <a:r>
              <a:rPr lang="zh-TW" altLang="en-US" sz="1200" b="0" dirty="0"/>
              <a:t> </a:t>
            </a:r>
            <a:r>
              <a:rPr lang="en-US" altLang="zh-TW" sz="1200" b="0" dirty="0"/>
              <a:t>(</a:t>
            </a:r>
            <a:r>
              <a:rPr lang="zh-TW" altLang="en-US" sz="1200" b="0" dirty="0"/>
              <a:t>出貨前對產品的側向</a:t>
            </a:r>
            <a:r>
              <a:rPr lang="en-US" altLang="zh-TW" sz="1200" b="0" dirty="0"/>
              <a:t>):</a:t>
            </a:r>
            <a:r>
              <a:rPr lang="zh-TW" altLang="en-US" sz="1200" b="0" dirty="0"/>
              <a:t>客戶會有測試規格</a:t>
            </a:r>
            <a:r>
              <a:rPr lang="en-US" altLang="zh-TW" sz="1200" b="0" dirty="0"/>
              <a:t>(</a:t>
            </a:r>
            <a:r>
              <a:rPr lang="en-US" b="0" i="0" dirty="0">
                <a:solidFill>
                  <a:srgbClr val="474747"/>
                </a:solidFill>
                <a:effectLst/>
                <a:latin typeface="Arial" panose="020B0604020202020204" pitchFamily="34" charset="0"/>
              </a:rPr>
              <a:t>Spec Limit</a:t>
            </a:r>
            <a:r>
              <a:rPr lang="en-US" altLang="zh-TW" b="0" i="0" dirty="0">
                <a:solidFill>
                  <a:srgbClr val="474747"/>
                </a:solidFill>
                <a:effectLst/>
                <a:latin typeface="Arial" panose="020B0604020202020204" pitchFamily="34" charset="0"/>
              </a:rPr>
              <a:t>)</a:t>
            </a:r>
            <a:r>
              <a:rPr lang="zh-TW" altLang="en-US" sz="1200" b="0" i="0" dirty="0">
                <a:solidFill>
                  <a:srgbClr val="474747"/>
                </a:solidFill>
                <a:effectLst/>
                <a:latin typeface="Arial" panose="020B0604020202020204" pitchFamily="34" charset="0"/>
              </a:rPr>
              <a:t> 有些產品特徵是測試就不能用</a:t>
            </a:r>
            <a:r>
              <a:rPr lang="en-US" altLang="zh-TW" sz="1200" b="0" i="0" dirty="0">
                <a:solidFill>
                  <a:srgbClr val="474747"/>
                </a:solidFill>
                <a:effectLst/>
                <a:latin typeface="Arial" panose="020B0604020202020204" pitchFamily="34" charset="0"/>
              </a:rPr>
              <a:t>(</a:t>
            </a:r>
            <a:r>
              <a:rPr lang="zh-TW" altLang="en-US" sz="1200" b="0" i="0" dirty="0">
                <a:solidFill>
                  <a:srgbClr val="474747"/>
                </a:solidFill>
                <a:effectLst/>
                <a:latin typeface="Arial" panose="020B0604020202020204" pitchFamily="34" charset="0"/>
              </a:rPr>
              <a:t>如洋芋片</a:t>
            </a:r>
            <a:r>
              <a:rPr lang="en-US" altLang="zh-TW" sz="1200" b="0" i="0" dirty="0">
                <a:solidFill>
                  <a:srgbClr val="474747"/>
                </a:solidFill>
                <a:effectLst/>
                <a:latin typeface="Arial" panose="020B0604020202020204" pitchFamily="34" charset="0"/>
              </a:rPr>
              <a:t>)</a:t>
            </a:r>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3</a:t>
            </a:fld>
            <a:endParaRPr lang="zh-TW" altLang="en-US"/>
          </a:p>
        </p:txBody>
      </p:sp>
    </p:spTree>
    <p:extLst>
      <p:ext uri="{BB962C8B-B14F-4D97-AF65-F5344CB8AC3E}">
        <p14:creationId xmlns:p14="http://schemas.microsoft.com/office/powerpoint/2010/main" val="3760107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RX: Receiver</a:t>
            </a:r>
            <a:r>
              <a:rPr lang="zh-TW" altLang="en-US" dirty="0"/>
              <a:t>接收</a:t>
            </a:r>
            <a:endParaRPr lang="en-US" altLang="zh-TW" dirty="0"/>
          </a:p>
          <a:p>
            <a:r>
              <a:rPr lang="en-US" altLang="zh-TW" dirty="0"/>
              <a:t>TX: Transmitter</a:t>
            </a:r>
            <a:r>
              <a:rPr lang="zh-TW" altLang="en-US" dirty="0"/>
              <a:t>傳送</a:t>
            </a:r>
            <a:endParaRPr lang="en-US" altLang="zh-TW" dirty="0"/>
          </a:p>
          <a:p>
            <a:endParaRPr lang="en-US" altLang="zh-TW" dirty="0"/>
          </a:p>
          <a:p>
            <a:r>
              <a:rPr lang="en-US" altLang="zh-TW" dirty="0"/>
              <a:t>LB</a:t>
            </a:r>
            <a:r>
              <a:rPr lang="zh-TW" altLang="en-US" dirty="0"/>
              <a:t> </a:t>
            </a:r>
            <a:r>
              <a:rPr lang="en-US" altLang="zh-TW" dirty="0"/>
              <a:t>:</a:t>
            </a:r>
            <a:r>
              <a:rPr lang="zh-TW" altLang="en-US" b="0" i="0" dirty="0">
                <a:solidFill>
                  <a:srgbClr val="FFFFFF"/>
                </a:solidFill>
                <a:effectLst/>
                <a:latin typeface="Roboto" panose="02000000000000000000" pitchFamily="2" charset="0"/>
              </a:rPr>
              <a:t>低頻（</a:t>
            </a:r>
            <a:r>
              <a:rPr lang="en-US" altLang="zh-TW" b="0" i="0" dirty="0">
                <a:solidFill>
                  <a:srgbClr val="FFFFFF"/>
                </a:solidFill>
                <a:effectLst/>
                <a:latin typeface="Roboto" panose="02000000000000000000" pitchFamily="2" charset="0"/>
              </a:rPr>
              <a:t>Low Band</a:t>
            </a:r>
            <a:r>
              <a:rPr lang="zh-TW" altLang="en-US" b="0" i="0" dirty="0">
                <a:solidFill>
                  <a:srgbClr val="FFFFFF"/>
                </a:solidFill>
                <a:effectLst/>
                <a:latin typeface="Roboto" panose="02000000000000000000" pitchFamily="2" charset="0"/>
              </a:rPr>
              <a:t>）。</a:t>
            </a:r>
            <a:r>
              <a:rPr lang="en-US" altLang="zh-TW" b="0" i="0" dirty="0">
                <a:solidFill>
                  <a:srgbClr val="FFFFFF"/>
                </a:solidFill>
                <a:effectLst/>
                <a:latin typeface="Roboto" panose="02000000000000000000" pitchFamily="2" charset="0"/>
              </a:rPr>
              <a:t>850-900 MHz</a:t>
            </a:r>
          </a:p>
          <a:p>
            <a:r>
              <a:rPr lang="en-US" altLang="zh-TW" b="0" i="0" dirty="0">
                <a:solidFill>
                  <a:srgbClr val="FFFFFF"/>
                </a:solidFill>
                <a:effectLst/>
                <a:latin typeface="Roboto" panose="02000000000000000000" pitchFamily="2" charset="0"/>
              </a:rPr>
              <a:t>HMB:</a:t>
            </a:r>
            <a:r>
              <a:rPr lang="zh-TW" altLang="en-US" b="0" i="0" dirty="0">
                <a:solidFill>
                  <a:srgbClr val="FFFFFF"/>
                </a:solidFill>
                <a:effectLst/>
                <a:latin typeface="Roboto" panose="02000000000000000000" pitchFamily="2" charset="0"/>
              </a:rPr>
              <a:t> 中高頻（</a:t>
            </a:r>
            <a:r>
              <a:rPr lang="en-US" altLang="zh-TW" b="0" i="0" dirty="0">
                <a:solidFill>
                  <a:srgbClr val="FFFFFF"/>
                </a:solidFill>
                <a:effectLst/>
                <a:latin typeface="Roboto" panose="02000000000000000000" pitchFamily="2" charset="0"/>
              </a:rPr>
              <a:t>High Middle Band</a:t>
            </a:r>
            <a:r>
              <a:rPr lang="zh-TW" altLang="en-US" b="0" i="0" dirty="0">
                <a:solidFill>
                  <a:srgbClr val="FFFFFF"/>
                </a:solidFill>
                <a:effectLst/>
                <a:latin typeface="Roboto" panose="02000000000000000000" pitchFamily="2" charset="0"/>
              </a:rPr>
              <a:t>），</a:t>
            </a:r>
            <a:r>
              <a:rPr lang="en-US" altLang="zh-TW" b="0" i="0" dirty="0">
                <a:solidFill>
                  <a:srgbClr val="FFFFFF"/>
                </a:solidFill>
                <a:effectLst/>
                <a:latin typeface="Roboto" panose="02000000000000000000" pitchFamily="2" charset="0"/>
              </a:rPr>
              <a:t>1800-2000</a:t>
            </a:r>
            <a:r>
              <a:rPr lang="zh-TW" altLang="en-US" b="0" i="0" dirty="0">
                <a:solidFill>
                  <a:srgbClr val="FFFFFF"/>
                </a:solidFill>
                <a:effectLst/>
                <a:latin typeface="Roboto" panose="02000000000000000000" pitchFamily="2" charset="0"/>
              </a:rPr>
              <a:t>的頻率範圍單位是兆赫（</a:t>
            </a:r>
            <a:r>
              <a:rPr lang="en-US" altLang="zh-TW" b="0" i="0" dirty="0">
                <a:solidFill>
                  <a:srgbClr val="FFFFFF"/>
                </a:solidFill>
                <a:effectLst/>
                <a:latin typeface="Roboto" panose="02000000000000000000" pitchFamily="2" charset="0"/>
              </a:rPr>
              <a:t>MHz</a:t>
            </a:r>
            <a:r>
              <a:rPr lang="zh-TW" altLang="en-US" b="0" i="0" dirty="0">
                <a:solidFill>
                  <a:srgbClr val="FFFFFF"/>
                </a:solidFill>
                <a:effectLst/>
                <a:latin typeface="Roboto" panose="02000000000000000000" pitchFamily="2" charset="0"/>
              </a:rPr>
              <a:t>）</a:t>
            </a:r>
            <a:endParaRPr lang="en-US" altLang="zh-TW" b="0" i="0" dirty="0">
              <a:solidFill>
                <a:srgbClr val="FFFFFF"/>
              </a:solidFill>
              <a:effectLst/>
              <a:latin typeface="Roboto" panose="02000000000000000000" pitchFamily="2" charset="0"/>
            </a:endParaRPr>
          </a:p>
          <a:p>
            <a:r>
              <a:rPr lang="en-US" altLang="zh-TW" b="0" i="0" dirty="0">
                <a:solidFill>
                  <a:srgbClr val="FFFFFF"/>
                </a:solidFill>
                <a:effectLst/>
                <a:latin typeface="Roboto" panose="02000000000000000000" pitchFamily="2" charset="0"/>
              </a:rPr>
              <a:t>CB:</a:t>
            </a:r>
            <a:r>
              <a:rPr lang="zh-TW" altLang="en-US" b="0" i="0" dirty="0">
                <a:solidFill>
                  <a:srgbClr val="FFFFFF"/>
                </a:solidFill>
                <a:effectLst/>
                <a:latin typeface="Roboto" panose="02000000000000000000" pitchFamily="2" charset="0"/>
              </a:rPr>
              <a:t>更高頻（</a:t>
            </a:r>
            <a:r>
              <a:rPr lang="en-US" altLang="zh-TW" b="0" i="0" dirty="0">
                <a:solidFill>
                  <a:srgbClr val="FFFFFF"/>
                </a:solidFill>
                <a:effectLst/>
                <a:latin typeface="Roboto" panose="02000000000000000000" pitchFamily="2" charset="0"/>
              </a:rPr>
              <a:t>Critical Band</a:t>
            </a:r>
            <a:r>
              <a:rPr lang="zh-TW" altLang="en-US" b="0" i="0" dirty="0">
                <a:solidFill>
                  <a:srgbClr val="FFFFFF"/>
                </a:solidFill>
                <a:effectLst/>
                <a:latin typeface="Roboto" panose="02000000000000000000" pitchFamily="2" charset="0"/>
              </a:rPr>
              <a:t>或</a:t>
            </a:r>
            <a:r>
              <a:rPr lang="en-US" altLang="zh-TW" b="0" i="0" dirty="0">
                <a:solidFill>
                  <a:srgbClr val="FFFFFF"/>
                </a:solidFill>
                <a:effectLst/>
                <a:latin typeface="Roboto" panose="02000000000000000000" pitchFamily="2" charset="0"/>
              </a:rPr>
              <a:t>High Band</a:t>
            </a:r>
            <a:r>
              <a:rPr lang="zh-TW" altLang="en-US" b="0" i="0" dirty="0">
                <a:solidFill>
                  <a:srgbClr val="FFFFFF"/>
                </a:solidFill>
                <a:effectLst/>
                <a:latin typeface="Roboto" panose="02000000000000000000" pitchFamily="2" charset="0"/>
              </a:rPr>
              <a:t>）。</a:t>
            </a:r>
            <a:r>
              <a:rPr lang="en-US" altLang="zh-TW" b="0" i="0" dirty="0">
                <a:solidFill>
                  <a:srgbClr val="FFFFFF"/>
                </a:solidFill>
                <a:effectLst/>
                <a:latin typeface="Roboto" panose="02000000000000000000" pitchFamily="2" charset="0"/>
              </a:rPr>
              <a:t>3.</a:t>
            </a:r>
            <a:r>
              <a:rPr lang="zh-TW" altLang="en-US" b="0" i="0" dirty="0">
                <a:solidFill>
                  <a:srgbClr val="FFFFFF"/>
                </a:solidFill>
                <a:effectLst/>
                <a:latin typeface="Roboto" panose="02000000000000000000" pitchFamily="2" charset="0"/>
              </a:rPr>
              <a:t>多</a:t>
            </a:r>
            <a:r>
              <a:rPr lang="en-US" altLang="zh-TW" b="0" i="0" dirty="0">
                <a:solidFill>
                  <a:srgbClr val="FFFFFF"/>
                </a:solidFill>
                <a:effectLst/>
                <a:latin typeface="Roboto" panose="02000000000000000000" pitchFamily="2" charset="0"/>
              </a:rPr>
              <a:t>~7G</a:t>
            </a:r>
            <a:r>
              <a:rPr lang="zh-TW" altLang="en-US" b="0" i="0" dirty="0">
                <a:solidFill>
                  <a:srgbClr val="FFFFFF"/>
                </a:solidFill>
                <a:effectLst/>
                <a:latin typeface="Roboto" panose="02000000000000000000" pitchFamily="2" charset="0"/>
              </a:rPr>
              <a:t>的頻率範圍單位是吉赫（</a:t>
            </a:r>
            <a:r>
              <a:rPr lang="en-US" altLang="zh-TW" b="0" i="0" dirty="0">
                <a:solidFill>
                  <a:srgbClr val="FFFFFF"/>
                </a:solidFill>
                <a:effectLst/>
                <a:latin typeface="Roboto" panose="02000000000000000000" pitchFamily="2" charset="0"/>
              </a:rPr>
              <a:t>GHz</a:t>
            </a:r>
            <a:r>
              <a:rPr lang="zh-TW" altLang="en-US" b="0" i="0" dirty="0">
                <a:solidFill>
                  <a:srgbClr val="FFFFFF"/>
                </a:solidFill>
                <a:effectLst/>
                <a:latin typeface="Roboto" panose="02000000000000000000" pitchFamily="2" charset="0"/>
              </a:rPr>
              <a:t>）</a:t>
            </a:r>
            <a:endParaRPr lang="en-US" altLang="zh-TW" b="0" i="0" dirty="0">
              <a:solidFill>
                <a:srgbClr val="FFFFFF"/>
              </a:solidFill>
              <a:effectLst/>
              <a:latin typeface="Roboto" panose="02000000000000000000" pitchFamily="2" charset="0"/>
            </a:endParaRPr>
          </a:p>
          <a:p>
            <a:r>
              <a:rPr lang="en-US" altLang="zh-TW" b="0" i="0" dirty="0">
                <a:solidFill>
                  <a:srgbClr val="FFFFFF"/>
                </a:solidFill>
                <a:effectLst/>
                <a:latin typeface="Roboto" panose="02000000000000000000" pitchFamily="2" charset="0"/>
              </a:rPr>
              <a:t>LMHB:</a:t>
            </a:r>
            <a:r>
              <a:rPr lang="zh-TW" altLang="en-US" b="0" i="0" dirty="0">
                <a:solidFill>
                  <a:srgbClr val="FFFFFF"/>
                </a:solidFill>
                <a:effectLst/>
                <a:latin typeface="Roboto" panose="02000000000000000000" pitchFamily="2" charset="0"/>
              </a:rPr>
              <a:t> 以上三個結合</a:t>
            </a:r>
            <a:endParaRPr lang="en-US" altLang="zh-TW" b="0" i="0" dirty="0">
              <a:solidFill>
                <a:srgbClr val="FFFFFF"/>
              </a:solidFill>
              <a:effectLst/>
              <a:latin typeface="Roboto" panose="02000000000000000000" pitchFamily="2" charset="0"/>
            </a:endParaRPr>
          </a:p>
          <a:p>
            <a:endParaRPr lang="en-US" altLang="zh-TW" b="0" i="0" dirty="0">
              <a:solidFill>
                <a:srgbClr val="FFFFFF"/>
              </a:solidFill>
              <a:effectLst/>
              <a:latin typeface="Roboto" panose="02000000000000000000" pitchFamily="2" charset="0"/>
            </a:endParaRPr>
          </a:p>
          <a:p>
            <a:pPr algn="l"/>
            <a:r>
              <a:rPr lang="zh-TW" altLang="en-US" b="0" i="0" dirty="0">
                <a:solidFill>
                  <a:srgbClr val="FFFFFF"/>
                </a:solidFill>
                <a:effectLst/>
                <a:latin typeface="Roboto" panose="02000000000000000000" pitchFamily="2" charset="0"/>
              </a:rPr>
              <a:t>設計理念</a:t>
            </a:r>
            <a:r>
              <a:rPr lang="en-US" altLang="zh-TW" b="0" i="0" dirty="0">
                <a:solidFill>
                  <a:srgbClr val="FFFFFF"/>
                </a:solidFill>
                <a:effectLst/>
                <a:latin typeface="Roboto" panose="02000000000000000000" pitchFamily="2" charset="0"/>
              </a:rPr>
              <a:t>: </a:t>
            </a:r>
            <a:r>
              <a:rPr lang="zh-TW" altLang="en-US" b="0" i="0" dirty="0">
                <a:solidFill>
                  <a:srgbClr val="FFFFFF"/>
                </a:solidFill>
                <a:effectLst/>
                <a:latin typeface="Roboto" panose="02000000000000000000" pitchFamily="2" charset="0"/>
              </a:rPr>
              <a:t>彼此之間不能互相干擾，所以</a:t>
            </a:r>
            <a:r>
              <a:rPr lang="en-US" altLang="zh-TW" b="0" i="0" dirty="0">
                <a:solidFill>
                  <a:srgbClr val="FFFFFF"/>
                </a:solidFill>
                <a:effectLst/>
                <a:latin typeface="Roboto" panose="02000000000000000000" pitchFamily="2" charset="0"/>
              </a:rPr>
              <a:t>RX</a:t>
            </a:r>
            <a:r>
              <a:rPr lang="zh-TW" altLang="en-US" b="0" i="0" dirty="0">
                <a:solidFill>
                  <a:srgbClr val="FFFFFF"/>
                </a:solidFill>
                <a:effectLst/>
                <a:latin typeface="Roboto" panose="02000000000000000000" pitchFamily="2" charset="0"/>
              </a:rPr>
              <a:t>會放同一邊</a:t>
            </a:r>
          </a:p>
          <a:p>
            <a:pPr algn="l"/>
            <a:r>
              <a:rPr lang="en-US" altLang="zh-TW" b="0" i="0" dirty="0">
                <a:solidFill>
                  <a:srgbClr val="FFFFFF"/>
                </a:solidFill>
                <a:effectLst/>
                <a:latin typeface="Roboto" panose="02000000000000000000" pitchFamily="2" charset="0"/>
              </a:rPr>
              <a:t>They cannot interfere with each other, so RX will be placed on the same side.</a:t>
            </a:r>
          </a:p>
          <a:p>
            <a:r>
              <a:rPr lang="zh-CN" altLang="en-US" dirty="0"/>
              <a:t>（</a:t>
            </a:r>
            <a:r>
              <a:rPr lang="en-US" altLang="zh-CN" dirty="0"/>
              <a:t>floorplan</a:t>
            </a:r>
            <a:r>
              <a:rPr lang="zh-CN" altLang="en-US" dirty="0"/>
              <a:t>）的概念，包括其在定义芯片尺寸、模块位置、电源地预布线等方面的作用</a:t>
            </a:r>
            <a:endParaRPr lang="en-US" altLang="zh-CN" dirty="0"/>
          </a:p>
          <a:p>
            <a:endParaRPr lang="en-US" altLang="zh-TW" b="0" i="0" dirty="0">
              <a:solidFill>
                <a:srgbClr val="FFFFFF"/>
              </a:solidFill>
              <a:effectLst/>
              <a:latin typeface="Roboto" panose="02000000000000000000" pitchFamily="2" charset="0"/>
            </a:endParaRPr>
          </a:p>
          <a:p>
            <a:pPr algn="l">
              <a:buFont typeface="+mj-lt"/>
              <a:buAutoNum type="arabicPeriod"/>
            </a:pPr>
            <a:r>
              <a:rPr lang="en-US" altLang="zh-TW" dirty="0"/>
              <a:t>BPI/MIPI_A:</a:t>
            </a:r>
            <a:r>
              <a:rPr lang="zh-TW" altLang="en-US" dirty="0"/>
              <a:t> </a:t>
            </a:r>
            <a:endParaRPr lang="en-US" altLang="zh-TW" dirty="0"/>
          </a:p>
          <a:p>
            <a:pPr algn="l">
              <a:buFont typeface="+mj-lt"/>
              <a:buNone/>
            </a:pPr>
            <a:r>
              <a:rPr lang="zh-TW" altLang="en-US" b="1" i="0" dirty="0">
                <a:solidFill>
                  <a:srgbClr val="FFFFFF"/>
                </a:solidFill>
                <a:effectLst/>
                <a:latin typeface="Roboto" panose="02000000000000000000" pitchFamily="2" charset="0"/>
              </a:rPr>
              <a:t>   </a:t>
            </a:r>
            <a:r>
              <a:rPr lang="en-US" altLang="zh-TW" b="1" i="0" dirty="0">
                <a:solidFill>
                  <a:srgbClr val="FFFFFF"/>
                </a:solidFill>
                <a:effectLst/>
                <a:latin typeface="Roboto" panose="02000000000000000000" pitchFamily="2" charset="0"/>
              </a:rPr>
              <a:t>BPI (Broadband Processor Interface)</a:t>
            </a:r>
            <a:r>
              <a:rPr lang="en-US" altLang="zh-TW" b="0" i="0" dirty="0">
                <a:solidFill>
                  <a:srgbClr val="FFFFFF"/>
                </a:solidFill>
                <a:effectLst/>
                <a:latin typeface="Roboto" panose="02000000000000000000" pitchFamily="2" charset="0"/>
              </a:rPr>
              <a:t>:</a:t>
            </a:r>
            <a:r>
              <a:rPr lang="zh-TW" altLang="en-US" b="0" i="0" dirty="0">
                <a:solidFill>
                  <a:srgbClr val="FFFFFF"/>
                </a:solidFill>
                <a:effectLst/>
                <a:latin typeface="Roboto" panose="02000000000000000000" pitchFamily="2" charset="0"/>
              </a:rPr>
              <a:t> 這是一種接口，用於連接處理器和其他設備，支持高速數據傳輸。主要控制訊號可能涉及數據的啟動、停止、方向控制等。</a:t>
            </a:r>
          </a:p>
          <a:p>
            <a:pPr algn="l">
              <a:buFont typeface="+mj-lt"/>
              <a:buNone/>
            </a:pPr>
            <a:r>
              <a:rPr lang="zh-TW" altLang="en-US" b="1" i="0" dirty="0">
                <a:solidFill>
                  <a:srgbClr val="FFFFFF"/>
                </a:solidFill>
                <a:effectLst/>
                <a:latin typeface="Roboto" panose="02000000000000000000" pitchFamily="2" charset="0"/>
              </a:rPr>
              <a:t>   </a:t>
            </a:r>
            <a:r>
              <a:rPr lang="en-US" altLang="zh-TW" b="1" i="0" dirty="0">
                <a:solidFill>
                  <a:srgbClr val="FFFFFF"/>
                </a:solidFill>
                <a:effectLst/>
                <a:latin typeface="Roboto" panose="02000000000000000000" pitchFamily="2" charset="0"/>
              </a:rPr>
              <a:t>MIPI_A (Mobile Industry Processor Interface)</a:t>
            </a:r>
            <a:r>
              <a:rPr lang="en-US" altLang="zh-TW" b="0" i="0" dirty="0">
                <a:solidFill>
                  <a:srgbClr val="FFFFFF"/>
                </a:solidFill>
                <a:effectLst/>
                <a:latin typeface="Roboto" panose="02000000000000000000" pitchFamily="2" charset="0"/>
              </a:rPr>
              <a:t>:</a:t>
            </a:r>
            <a:r>
              <a:rPr lang="zh-TW" altLang="en-US" b="0" i="0" dirty="0">
                <a:solidFill>
                  <a:srgbClr val="FFFFFF"/>
                </a:solidFill>
                <a:effectLst/>
                <a:latin typeface="Roboto" panose="02000000000000000000" pitchFamily="2" charset="0"/>
              </a:rPr>
              <a:t> </a:t>
            </a:r>
            <a:r>
              <a:rPr lang="en-US" altLang="zh-TW" b="0" i="0" dirty="0">
                <a:solidFill>
                  <a:srgbClr val="FFFFFF"/>
                </a:solidFill>
                <a:effectLst/>
                <a:latin typeface="Roboto" panose="02000000000000000000" pitchFamily="2" charset="0"/>
              </a:rPr>
              <a:t>MIPI</a:t>
            </a:r>
            <a:r>
              <a:rPr lang="zh-TW" altLang="en-US" b="0" i="0" dirty="0">
                <a:solidFill>
                  <a:srgbClr val="FFFFFF"/>
                </a:solidFill>
                <a:effectLst/>
                <a:latin typeface="Roboto" panose="02000000000000000000" pitchFamily="2" charset="0"/>
              </a:rPr>
              <a:t>是一系列接口標準，通常用於移動設備中。</a:t>
            </a:r>
            <a:r>
              <a:rPr lang="en-US" altLang="zh-TW" b="0" i="0" dirty="0">
                <a:solidFill>
                  <a:srgbClr val="FFFFFF"/>
                </a:solidFill>
                <a:effectLst/>
                <a:latin typeface="Roboto" panose="02000000000000000000" pitchFamily="2" charset="0"/>
              </a:rPr>
              <a:t>MIPI_A</a:t>
            </a:r>
            <a:r>
              <a:rPr lang="zh-TW" altLang="en-US" b="0" i="0" dirty="0">
                <a:solidFill>
                  <a:srgbClr val="FFFFFF"/>
                </a:solidFill>
                <a:effectLst/>
                <a:latin typeface="Roboto" panose="02000000000000000000" pitchFamily="2" charset="0"/>
              </a:rPr>
              <a:t>可能指的是</a:t>
            </a:r>
            <a:r>
              <a:rPr lang="en-US" altLang="zh-TW" b="0" i="0" dirty="0">
                <a:solidFill>
                  <a:srgbClr val="FFFFFF"/>
                </a:solidFill>
                <a:effectLst/>
                <a:latin typeface="Roboto" panose="02000000000000000000" pitchFamily="2" charset="0"/>
              </a:rPr>
              <a:t>MIPI</a:t>
            </a:r>
            <a:r>
              <a:rPr lang="zh-TW" altLang="en-US" b="0" i="0" dirty="0">
                <a:solidFill>
                  <a:srgbClr val="FFFFFF"/>
                </a:solidFill>
                <a:effectLst/>
                <a:latin typeface="Roboto" panose="02000000000000000000" pitchFamily="2" charset="0"/>
              </a:rPr>
              <a:t>協議中的某個特定版本或應用。</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Roboto" panose="02000000000000000000" pitchFamily="2" charset="0"/>
              </a:rPr>
              <a:t>    </a:t>
            </a:r>
            <a:r>
              <a:rPr lang="en-US" altLang="zh-TW" b="0" i="0" dirty="0">
                <a:solidFill>
                  <a:srgbClr val="FFFFFF"/>
                </a:solidFill>
                <a:effectLst/>
                <a:latin typeface="Roboto" panose="02000000000000000000" pitchFamily="2" charset="0"/>
              </a:rPr>
              <a:t>MIPI_A</a:t>
            </a:r>
            <a:r>
              <a:rPr lang="zh-TW" altLang="en-US" b="0" i="0" dirty="0">
                <a:solidFill>
                  <a:srgbClr val="FFFFFF"/>
                </a:solidFill>
                <a:effectLst/>
                <a:latin typeface="Roboto" panose="02000000000000000000" pitchFamily="2" charset="0"/>
              </a:rPr>
              <a:t>可能涉及特定的應用場景或技術規範，例如顯示接口、相機接口等。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Roboto" panose="02000000000000000000" pitchFamily="2" charset="0"/>
              </a:rPr>
              <a:t>     </a:t>
            </a:r>
            <a:r>
              <a:rPr lang="en-US" altLang="zh-TW" b="0" i="0" dirty="0">
                <a:solidFill>
                  <a:srgbClr val="FFFFFF"/>
                </a:solidFill>
                <a:effectLst/>
                <a:latin typeface="Roboto" panose="02000000000000000000" pitchFamily="2" charset="0"/>
              </a:rPr>
              <a:t>MIPI_S</a:t>
            </a:r>
            <a:r>
              <a:rPr lang="zh-TW" altLang="en-US" b="0" i="0" dirty="0">
                <a:solidFill>
                  <a:srgbClr val="FFFFFF"/>
                </a:solidFill>
                <a:effectLst/>
                <a:latin typeface="Roboto" panose="02000000000000000000" pitchFamily="2" charset="0"/>
              </a:rPr>
              <a:t>可能涉及不同的應用場景或技術規範，例如串行通信接口、感測器接口等。</a:t>
            </a:r>
          </a:p>
          <a:p>
            <a:endParaRPr lang="en-US" altLang="zh-TW" dirty="0"/>
          </a:p>
          <a:p>
            <a:r>
              <a:rPr lang="en-US" altLang="zh-TW" dirty="0"/>
              <a:t>SerDes: RFIC</a:t>
            </a:r>
            <a:r>
              <a:rPr lang="zh-TW" altLang="en-US" dirty="0"/>
              <a:t>是小顆</a:t>
            </a:r>
            <a:r>
              <a:rPr lang="en-US" altLang="zh-TW" dirty="0"/>
              <a:t>AP, </a:t>
            </a:r>
            <a:r>
              <a:rPr lang="zh-TW" altLang="en-US" dirty="0"/>
              <a:t>要跟大顆</a:t>
            </a:r>
            <a:r>
              <a:rPr lang="en-US" altLang="zh-TW" dirty="0"/>
              <a:t>CPU</a:t>
            </a:r>
            <a:r>
              <a:rPr lang="zh-TW" altLang="en-US" dirty="0"/>
              <a:t>傳輸時</a:t>
            </a:r>
            <a:r>
              <a:rPr lang="en-US" altLang="zh-TW" dirty="0"/>
              <a:t>,</a:t>
            </a:r>
            <a:r>
              <a:rPr lang="zh-TW" altLang="en-US" dirty="0"/>
              <a:t>需要一個接口</a:t>
            </a:r>
            <a:r>
              <a:rPr lang="en-US" altLang="zh-TW" dirty="0"/>
              <a:t>(</a:t>
            </a:r>
            <a:r>
              <a:rPr lang="zh-TW" altLang="en-US" dirty="0"/>
              <a:t>如</a:t>
            </a:r>
            <a:r>
              <a:rPr lang="en-US" altLang="zh-TW" dirty="0"/>
              <a:t>USB/</a:t>
            </a:r>
            <a:r>
              <a:rPr lang="zh-TW" altLang="en-US" dirty="0"/>
              <a:t>相機</a:t>
            </a:r>
            <a:r>
              <a:rPr lang="en-US" altLang="zh-TW" dirty="0"/>
              <a:t>),</a:t>
            </a:r>
            <a:r>
              <a:rPr lang="zh-TW" altLang="en-US" dirty="0"/>
              <a:t>這個就是通訊功能的</a:t>
            </a:r>
            <a:r>
              <a:rPr lang="en-US" altLang="zh-TW" dirty="0"/>
              <a:t>Die</a:t>
            </a:r>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4</a:t>
            </a:fld>
            <a:endParaRPr lang="zh-TW" altLang="en-US"/>
          </a:p>
        </p:txBody>
      </p:sp>
    </p:spTree>
    <p:extLst>
      <p:ext uri="{BB962C8B-B14F-4D97-AF65-F5344CB8AC3E}">
        <p14:creationId xmlns:p14="http://schemas.microsoft.com/office/powerpoint/2010/main" val="1753663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Proview2.0</a:t>
            </a:r>
            <a:r>
              <a:rPr lang="zh-TW" altLang="en-US" dirty="0"/>
              <a:t> </a:t>
            </a:r>
            <a:r>
              <a:rPr lang="en-US" altLang="zh-TW" dirty="0"/>
              <a:t>&gt; Package Docs &gt;  MASK</a:t>
            </a:r>
            <a:r>
              <a:rPr lang="zh-TW" altLang="en-US" dirty="0"/>
              <a:t> </a:t>
            </a:r>
            <a:r>
              <a:rPr lang="en-US" altLang="zh-TW" dirty="0"/>
              <a:t>&amp;</a:t>
            </a:r>
            <a:r>
              <a:rPr lang="zh-TW" altLang="en-US" dirty="0"/>
              <a:t> </a:t>
            </a:r>
            <a:r>
              <a:rPr lang="en-US" altLang="zh-TW" dirty="0"/>
              <a:t>SAT</a:t>
            </a:r>
            <a:r>
              <a:rPr lang="zh-TW" altLang="en-US" dirty="0"/>
              <a:t> </a:t>
            </a:r>
            <a:r>
              <a:rPr lang="en-US" altLang="zh-TW" dirty="0"/>
              <a:t>POD</a:t>
            </a:r>
          </a:p>
          <a:p>
            <a:endParaRPr lang="en-US" altLang="zh-TW" dirty="0"/>
          </a:p>
          <a:p>
            <a:br>
              <a:rPr lang="zh-TW" altLang="en-US" dirty="0"/>
            </a:br>
            <a:r>
              <a:rPr lang="en-US" altLang="zh-TW" b="0" i="0" dirty="0">
                <a:solidFill>
                  <a:srgbClr val="FFFFFF"/>
                </a:solidFill>
                <a:effectLst/>
                <a:latin typeface="Roboto" panose="02000000000000000000" pitchFamily="2" charset="0"/>
              </a:rPr>
              <a:t>"Ball diameter"</a:t>
            </a:r>
            <a:r>
              <a:rPr lang="zh-TW" altLang="en-US" b="0" i="0" dirty="0">
                <a:solidFill>
                  <a:srgbClr val="FFFFFF"/>
                </a:solidFill>
                <a:effectLst/>
                <a:latin typeface="Roboto" panose="02000000000000000000" pitchFamily="2" charset="0"/>
              </a:rPr>
              <a:t>（球徑）是指球狀焊點的直徑。在半導體封裝技術中，特別是像</a:t>
            </a:r>
            <a:r>
              <a:rPr lang="en-US" altLang="zh-TW" b="0" i="0" dirty="0">
                <a:solidFill>
                  <a:srgbClr val="FFFFFF"/>
                </a:solidFill>
                <a:effectLst/>
                <a:latin typeface="Roboto" panose="02000000000000000000" pitchFamily="2" charset="0"/>
              </a:rPr>
              <a:t>BGA</a:t>
            </a:r>
            <a:r>
              <a:rPr lang="zh-TW" altLang="en-US" b="0" i="0" dirty="0">
                <a:solidFill>
                  <a:srgbClr val="FFFFFF"/>
                </a:solidFill>
                <a:effectLst/>
                <a:latin typeface="Roboto" panose="02000000000000000000" pitchFamily="2" charset="0"/>
              </a:rPr>
              <a:t>（</a:t>
            </a:r>
            <a:r>
              <a:rPr lang="en-US" altLang="zh-TW" b="0" i="0" dirty="0">
                <a:solidFill>
                  <a:srgbClr val="FFFFFF"/>
                </a:solidFill>
                <a:effectLst/>
                <a:latin typeface="Roboto" panose="02000000000000000000" pitchFamily="2" charset="0"/>
              </a:rPr>
              <a:t>Ball Grid Array</a:t>
            </a:r>
            <a:r>
              <a:rPr lang="zh-TW" altLang="en-US" b="0" i="0" dirty="0">
                <a:solidFill>
                  <a:srgbClr val="FFFFFF"/>
                </a:solidFill>
                <a:effectLst/>
                <a:latin typeface="Roboto" panose="02000000000000000000" pitchFamily="2" charset="0"/>
              </a:rPr>
              <a:t>）這類封裝技術中，球徑是指用於連接封裝基板和印刷電路板（</a:t>
            </a:r>
            <a:r>
              <a:rPr lang="en-US" altLang="zh-TW" b="0" i="0" dirty="0">
                <a:solidFill>
                  <a:srgbClr val="FFFFFF"/>
                </a:solidFill>
                <a:effectLst/>
                <a:latin typeface="Roboto" panose="02000000000000000000" pitchFamily="2" charset="0"/>
              </a:rPr>
              <a:t>PCB</a:t>
            </a:r>
            <a:r>
              <a:rPr lang="zh-TW" altLang="en-US" b="0" i="0" dirty="0">
                <a:solidFill>
                  <a:srgbClr val="FFFFFF"/>
                </a:solidFill>
                <a:effectLst/>
                <a:latin typeface="Roboto" panose="02000000000000000000" pitchFamily="2" charset="0"/>
              </a:rPr>
              <a:t>）的焊球的直徑。</a:t>
            </a:r>
            <a:endParaRPr lang="en-US" altLang="zh-TW" b="0" i="0" dirty="0">
              <a:solidFill>
                <a:srgbClr val="FFFFFF"/>
              </a:solidFill>
              <a:effectLst/>
              <a:latin typeface="Roboto" panose="02000000000000000000" pitchFamily="2" charset="0"/>
            </a:endParaRPr>
          </a:p>
          <a:p>
            <a:r>
              <a:rPr lang="en-US" altLang="zh-TW" b="0" i="0" dirty="0">
                <a:solidFill>
                  <a:srgbClr val="FFFFFF"/>
                </a:solidFill>
                <a:effectLst/>
                <a:latin typeface="Roboto" panose="02000000000000000000" pitchFamily="2" charset="0"/>
              </a:rPr>
              <a:t>"Ball offset"</a:t>
            </a:r>
            <a:r>
              <a:rPr lang="zh-TW" altLang="en-US" b="0" i="0" dirty="0">
                <a:solidFill>
                  <a:srgbClr val="FFFFFF"/>
                </a:solidFill>
                <a:effectLst/>
                <a:latin typeface="Roboto" panose="02000000000000000000" pitchFamily="2" charset="0"/>
              </a:rPr>
              <a:t>（球偏移）是指焊球在封裝基板上的位置偏移量。</a:t>
            </a:r>
            <a:endParaRPr lang="en-US" altLang="zh-TW" b="0" i="0" dirty="0">
              <a:solidFill>
                <a:srgbClr val="FFFFFF"/>
              </a:solidFill>
              <a:effectLst/>
              <a:latin typeface="Roboto" panose="02000000000000000000" pitchFamily="2" charset="0"/>
            </a:endParaRPr>
          </a:p>
          <a:p>
            <a:r>
              <a:rPr lang="en-US" altLang="zh-TW" b="0" i="0" dirty="0">
                <a:solidFill>
                  <a:srgbClr val="FFFFFF"/>
                </a:solidFill>
                <a:effectLst/>
                <a:latin typeface="Roboto" panose="02000000000000000000" pitchFamily="2" charset="0"/>
              </a:rPr>
              <a:t>"Ball count"</a:t>
            </a:r>
            <a:r>
              <a:rPr lang="zh-TW" altLang="en-US" b="0" i="0" dirty="0">
                <a:solidFill>
                  <a:srgbClr val="FFFFFF"/>
                </a:solidFill>
                <a:effectLst/>
                <a:latin typeface="Roboto" panose="02000000000000000000" pitchFamily="2" charset="0"/>
              </a:rPr>
              <a:t>（焊球數量）是指在</a:t>
            </a:r>
            <a:r>
              <a:rPr lang="en-US" altLang="zh-TW" b="0" i="0" dirty="0">
                <a:solidFill>
                  <a:srgbClr val="FFFFFF"/>
                </a:solidFill>
                <a:effectLst/>
                <a:latin typeface="Roboto" panose="02000000000000000000" pitchFamily="2" charset="0"/>
              </a:rPr>
              <a:t>BGA</a:t>
            </a:r>
            <a:r>
              <a:rPr lang="zh-TW" altLang="en-US" b="0" i="0" dirty="0">
                <a:solidFill>
                  <a:srgbClr val="FFFFFF"/>
                </a:solidFill>
                <a:effectLst/>
                <a:latin typeface="Roboto" panose="02000000000000000000" pitchFamily="2" charset="0"/>
              </a:rPr>
              <a:t>（</a:t>
            </a:r>
            <a:r>
              <a:rPr lang="en-US" altLang="zh-TW" b="0" i="0" dirty="0">
                <a:solidFill>
                  <a:srgbClr val="FFFFFF"/>
                </a:solidFill>
                <a:effectLst/>
                <a:latin typeface="Roboto" panose="02000000000000000000" pitchFamily="2" charset="0"/>
              </a:rPr>
              <a:t>Ball Grid Array</a:t>
            </a:r>
            <a:r>
              <a:rPr lang="zh-TW" altLang="en-US" b="0" i="0" dirty="0">
                <a:solidFill>
                  <a:srgbClr val="FFFFFF"/>
                </a:solidFill>
                <a:effectLst/>
                <a:latin typeface="Roboto" panose="02000000000000000000" pitchFamily="2" charset="0"/>
              </a:rPr>
              <a:t>）或類似封裝技術中，封裝基板上焊球的總數。焊球數量是封裝設計中的一個重要參數，因為它直接影響到封裝的</a:t>
            </a:r>
            <a:r>
              <a:rPr lang="en-US" altLang="zh-TW" b="0" i="0" dirty="0">
                <a:solidFill>
                  <a:srgbClr val="FFFFFF"/>
                </a:solidFill>
                <a:effectLst/>
                <a:latin typeface="Roboto" panose="02000000000000000000" pitchFamily="2" charset="0"/>
              </a:rPr>
              <a:t>I/O</a:t>
            </a:r>
            <a:r>
              <a:rPr lang="zh-TW" altLang="en-US" b="0" i="0" dirty="0">
                <a:solidFill>
                  <a:srgbClr val="FFFFFF"/>
                </a:solidFill>
                <a:effectLst/>
                <a:latin typeface="Roboto" panose="02000000000000000000" pitchFamily="2" charset="0"/>
              </a:rPr>
              <a:t>（輸入</a:t>
            </a:r>
            <a:r>
              <a:rPr lang="en-US" altLang="zh-TW" b="0" i="0" dirty="0">
                <a:solidFill>
                  <a:srgbClr val="FFFFFF"/>
                </a:solidFill>
                <a:effectLst/>
                <a:latin typeface="Roboto" panose="02000000000000000000" pitchFamily="2" charset="0"/>
              </a:rPr>
              <a:t>/</a:t>
            </a:r>
            <a:r>
              <a:rPr lang="zh-TW" altLang="en-US" b="0" i="0" dirty="0">
                <a:solidFill>
                  <a:srgbClr val="FFFFFF"/>
                </a:solidFill>
                <a:effectLst/>
                <a:latin typeface="Roboto" panose="02000000000000000000" pitchFamily="2" charset="0"/>
              </a:rPr>
              <a:t>輸出）能力、電氣性能和機械強度。</a:t>
            </a:r>
            <a:endParaRPr lang="en-US" altLang="zh-TW" b="0" i="0" dirty="0">
              <a:solidFill>
                <a:srgbClr val="FFFFFF"/>
              </a:solidFill>
              <a:effectLst/>
              <a:latin typeface="Roboto" panose="02000000000000000000" pitchFamily="2" charset="0"/>
            </a:endParaRPr>
          </a:p>
          <a:p>
            <a:br>
              <a:rPr lang="en-US" altLang="zh-TW" dirty="0"/>
            </a:br>
            <a:r>
              <a:rPr lang="en-US" altLang="zh-TW" b="0" i="0" dirty="0">
                <a:solidFill>
                  <a:srgbClr val="FFFFFF"/>
                </a:solidFill>
                <a:effectLst/>
                <a:latin typeface="Roboto" panose="02000000000000000000" pitchFamily="2" charset="0"/>
              </a:rPr>
              <a:t>"Edge ball center to package edge"</a:t>
            </a:r>
            <a:r>
              <a:rPr lang="zh-TW" altLang="en-US" b="0" i="0" dirty="0">
                <a:solidFill>
                  <a:srgbClr val="FFFFFF"/>
                </a:solidFill>
                <a:effectLst/>
                <a:latin typeface="Roboto" panose="02000000000000000000" pitchFamily="2" charset="0"/>
              </a:rPr>
              <a:t>（焊球中心到封裝邊緣的距離）是指在半導體封裝中，最外側焊球的中心點到封裝基板邊緣的距離。</a:t>
            </a:r>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5</a:t>
            </a:fld>
            <a:endParaRPr lang="zh-TW" altLang="en-US"/>
          </a:p>
        </p:txBody>
      </p:sp>
    </p:spTree>
    <p:extLst>
      <p:ext uri="{BB962C8B-B14F-4D97-AF65-F5344CB8AC3E}">
        <p14:creationId xmlns:p14="http://schemas.microsoft.com/office/powerpoint/2010/main" val="2078270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covers a l</a:t>
            </a:r>
            <a:r>
              <a:rPr lang="en-US" altLang="zh-TW" dirty="0"/>
              <a:t>ot of knowledge.</a:t>
            </a:r>
          </a:p>
          <a:p>
            <a:endParaRPr lang="en-US" dirty="0"/>
          </a:p>
          <a:p>
            <a:pPr>
              <a:lnSpc>
                <a:spcPct val="107000"/>
              </a:lnSpc>
              <a:spcAft>
                <a:spcPts val="800"/>
              </a:spcAft>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First step is taping, and then thickness, the wafer will become thinner.</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7000"/>
              </a:lnSpc>
              <a:spcAft>
                <a:spcPts val="800"/>
              </a:spcAft>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QA:</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How they control thickness accuracy and roughness.</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7000"/>
              </a:lnSpc>
              <a:spcAft>
                <a:spcPts val="800"/>
              </a:spcAft>
            </a:pP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Ans: It is controlled using SPC.</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6</a:t>
            </a:fld>
            <a:endParaRPr lang="zh-TW" altLang="en-US"/>
          </a:p>
        </p:txBody>
      </p:sp>
    </p:spTree>
    <p:extLst>
      <p:ext uri="{BB962C8B-B14F-4D97-AF65-F5344CB8AC3E}">
        <p14:creationId xmlns:p14="http://schemas.microsoft.com/office/powerpoint/2010/main" val="192341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474747"/>
                </a:solidFill>
                <a:effectLst/>
                <a:latin typeface="Arial" panose="020B0604020202020204" pitchFamily="34" charset="0"/>
              </a:rPr>
              <a:t>* MSA</a:t>
            </a:r>
            <a:r>
              <a:rPr lang="zh-TW" altLang="en-US" b="0" i="0" dirty="0">
                <a:solidFill>
                  <a:srgbClr val="474747"/>
                </a:solidFill>
                <a:effectLst/>
                <a:latin typeface="Arial" panose="020B0604020202020204" pitchFamily="34" charset="0"/>
              </a:rPr>
              <a:t> </a:t>
            </a:r>
            <a:r>
              <a:rPr lang="en-US" altLang="zh-TW" b="0" i="0" dirty="0">
                <a:solidFill>
                  <a:srgbClr val="474747"/>
                </a:solidFill>
                <a:effectLst/>
                <a:latin typeface="Arial" panose="020B0604020202020204" pitchFamily="34" charset="0"/>
              </a:rPr>
              <a:t>(</a:t>
            </a:r>
            <a:r>
              <a:rPr lang="zh-TW" altLang="en-US" b="0" i="0" dirty="0">
                <a:solidFill>
                  <a:srgbClr val="474747"/>
                </a:solidFill>
                <a:effectLst/>
                <a:latin typeface="Arial" panose="020B0604020202020204" pitchFamily="34" charset="0"/>
              </a:rPr>
              <a:t> </a:t>
            </a:r>
            <a:r>
              <a:rPr lang="zh-TW" altLang="en-US" b="0" i="0" dirty="0">
                <a:solidFill>
                  <a:srgbClr val="D93025"/>
                </a:solidFill>
                <a:effectLst/>
                <a:latin typeface="Arial" panose="020B0604020202020204" pitchFamily="34" charset="0"/>
              </a:rPr>
              <a:t>量測系統分析</a:t>
            </a:r>
            <a:r>
              <a:rPr lang="zh-TW" altLang="en-US" b="0" i="0" dirty="0">
                <a:solidFill>
                  <a:srgbClr val="474747"/>
                </a:solidFill>
                <a:effectLst/>
                <a:latin typeface="Arial" panose="020B0604020202020204" pitchFamily="34" charset="0"/>
              </a:rPr>
              <a:t>（</a:t>
            </a:r>
            <a:r>
              <a:rPr lang="en-US" altLang="zh-TW" b="0" i="0" dirty="0">
                <a:solidFill>
                  <a:srgbClr val="474747"/>
                </a:solidFill>
                <a:effectLst/>
                <a:latin typeface="Arial" panose="020B0604020202020204" pitchFamily="34" charset="0"/>
              </a:rPr>
              <a:t>measurement systems analysis）</a:t>
            </a:r>
            <a:r>
              <a:rPr lang="zh-TW" altLang="en-US" b="0" i="0" dirty="0">
                <a:solidFill>
                  <a:srgbClr val="474747"/>
                </a:solidFill>
                <a:effectLst/>
                <a:latin typeface="Arial" panose="020B0604020202020204" pitchFamily="34" charset="0"/>
              </a:rPr>
              <a:t>簡稱</a:t>
            </a:r>
            <a:r>
              <a:rPr lang="en-US" altLang="zh-TW" b="0" i="0" dirty="0">
                <a:solidFill>
                  <a:srgbClr val="474747"/>
                </a:solidFill>
                <a:effectLst/>
                <a:latin typeface="Arial" panose="020B0604020202020204" pitchFamily="34" charset="0"/>
              </a:rPr>
              <a:t>MSA，MSA is to ensure the accuracy(</a:t>
            </a:r>
            <a:r>
              <a:rPr lang="zh-TW" altLang="en-US" b="0" i="0" dirty="0">
                <a:solidFill>
                  <a:srgbClr val="474747"/>
                </a:solidFill>
                <a:effectLst/>
                <a:latin typeface="Arial" panose="020B0604020202020204" pitchFamily="34" charset="0"/>
              </a:rPr>
              <a:t>準確性</a:t>
            </a:r>
            <a:r>
              <a:rPr lang="en-US" altLang="zh-TW" b="0" i="0" dirty="0">
                <a:solidFill>
                  <a:srgbClr val="474747"/>
                </a:solidFill>
                <a:effectLst/>
                <a:latin typeface="Arial" panose="020B0604020202020204" pitchFamily="34" charset="0"/>
              </a:rPr>
              <a:t>)</a:t>
            </a:r>
            <a:r>
              <a:rPr lang="zh-TW" altLang="en-US" b="0" i="0" dirty="0">
                <a:solidFill>
                  <a:srgbClr val="474747"/>
                </a:solidFill>
                <a:effectLst/>
                <a:latin typeface="Arial" panose="020B0604020202020204" pitchFamily="34" charset="0"/>
              </a:rPr>
              <a:t> </a:t>
            </a:r>
            <a:r>
              <a:rPr lang="en-US" altLang="zh-TW" b="0" i="0" dirty="0">
                <a:solidFill>
                  <a:srgbClr val="474747"/>
                </a:solidFill>
                <a:effectLst/>
                <a:latin typeface="Arial" panose="020B0604020202020204" pitchFamily="34" charset="0"/>
              </a:rPr>
              <a:t>and Precision(</a:t>
            </a:r>
            <a:r>
              <a:rPr lang="zh-TW" altLang="en-US" b="0" i="0" dirty="0">
                <a:solidFill>
                  <a:srgbClr val="474747"/>
                </a:solidFill>
                <a:effectLst/>
                <a:latin typeface="Arial" panose="020B0604020202020204" pitchFamily="34" charset="0"/>
              </a:rPr>
              <a:t>精確性</a:t>
            </a:r>
            <a:r>
              <a:rPr lang="en-US" altLang="zh-TW" b="0" i="0" dirty="0">
                <a:solidFill>
                  <a:srgbClr val="474747"/>
                </a:solidFill>
                <a:effectLst/>
                <a:latin typeface="Arial" panose="020B0604020202020204" pitchFamily="34" charset="0"/>
              </a:rPr>
              <a:t>)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SPC</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（統計製程管制</a:t>
            </a:r>
            <a:r>
              <a:rPr lang="en-US" altLang="zh-TW" sz="1800" b="1" dirty="0">
                <a:effectLst/>
                <a:latin typeface="Calibri" panose="020F0502020204030204" pitchFamily="34" charset="0"/>
                <a:ea typeface="新細明體" panose="02020500000000000000" pitchFamily="18" charset="-120"/>
                <a:cs typeface="Times New Roman" panose="02020603050405020304" pitchFamily="18" charset="0"/>
              </a:rPr>
              <a:t>Statistical Process Control</a:t>
            </a:r>
            <a:r>
              <a:rPr lang="zh-TW" altLang="zh-TW" sz="1800" b="1"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b="0" i="0" dirty="0">
              <a:solidFill>
                <a:srgbClr val="474747"/>
              </a:solidFill>
              <a:effectLst/>
              <a:latin typeface="Arial" panose="020B0604020202020204" pitchFamily="34" charset="0"/>
            </a:endParaRPr>
          </a:p>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Cpk</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製程能力指標（</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Process Capability</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b="0" i="0" dirty="0">
              <a:solidFill>
                <a:srgbClr val="202122"/>
              </a:solidFill>
              <a:effectLst/>
              <a:latin typeface="Arial" panose="020B0604020202020204" pitchFamily="34" charset="0"/>
            </a:endParaRPr>
          </a:p>
          <a:p>
            <a:endParaRPr lang="en-US" altLang="zh-TW" b="0" i="0" dirty="0">
              <a:solidFill>
                <a:srgbClr val="202122"/>
              </a:solidFill>
              <a:effectLst/>
              <a:latin typeface="Arial" panose="020B0604020202020204" pitchFamily="34" charset="0"/>
            </a:endParaRPr>
          </a:p>
          <a:p>
            <a:r>
              <a:rPr lang="zh-TW" altLang="en-US" b="0" i="0" dirty="0">
                <a:solidFill>
                  <a:srgbClr val="202122"/>
                </a:solidFill>
                <a:effectLst/>
                <a:latin typeface="Arial" panose="020B0604020202020204" pitchFamily="34" charset="0"/>
              </a:rPr>
              <a:t>六個西格瑪是指生產的產品中，有</a:t>
            </a:r>
            <a:r>
              <a:rPr lang="en-US" altLang="zh-TW" b="0" i="0" dirty="0">
                <a:solidFill>
                  <a:srgbClr val="202122"/>
                </a:solidFill>
                <a:effectLst/>
                <a:latin typeface="Arial" panose="020B0604020202020204" pitchFamily="34" charset="0"/>
              </a:rPr>
              <a:t>99.99966%</a:t>
            </a:r>
            <a:r>
              <a:rPr lang="zh-TW" altLang="en-US" b="0" i="0" dirty="0">
                <a:solidFill>
                  <a:srgbClr val="202122"/>
                </a:solidFill>
                <a:effectLst/>
                <a:latin typeface="Arial" panose="020B0604020202020204" pitchFamily="34" charset="0"/>
              </a:rPr>
              <a:t>的產品是沒有品質問題的（每一百萬中有</a:t>
            </a:r>
            <a:r>
              <a:rPr lang="en-US" altLang="zh-TW" b="0" i="0" dirty="0">
                <a:solidFill>
                  <a:srgbClr val="202122"/>
                </a:solidFill>
                <a:effectLst/>
                <a:latin typeface="Arial" panose="020B0604020202020204" pitchFamily="34" charset="0"/>
              </a:rPr>
              <a:t>3.4</a:t>
            </a:r>
            <a:r>
              <a:rPr lang="zh-TW" altLang="en-US" b="0" i="0" dirty="0">
                <a:solidFill>
                  <a:srgbClr val="202122"/>
                </a:solidFill>
                <a:effectLst/>
                <a:latin typeface="Arial" panose="020B0604020202020204" pitchFamily="34" charset="0"/>
              </a:rPr>
              <a:t>個有缺陷）。</a:t>
            </a:r>
            <a:endParaRPr lang="en-US" altLang="zh-TW" b="0" i="0" dirty="0">
              <a:solidFill>
                <a:srgbClr val="202122"/>
              </a:solidFill>
              <a:effectLst/>
              <a:latin typeface="Arial" panose="020B0604020202020204" pitchFamily="34" charset="0"/>
            </a:endParaRPr>
          </a:p>
          <a:p>
            <a:r>
              <a:rPr lang="en-US" sz="1800" dirty="0">
                <a:effectLst/>
                <a:latin typeface="Calibri" panose="020F0502020204030204" pitchFamily="34" charset="0"/>
                <a:ea typeface="新細明體" panose="02020500000000000000" pitchFamily="18" charset="-120"/>
                <a:cs typeface="Times New Roman" panose="02020603050405020304" pitchFamily="18" charset="0"/>
              </a:rPr>
              <a:t>GGR: </a:t>
            </a:r>
            <a:r>
              <a:rPr lang="en-US" sz="1800" dirty="0" err="1">
                <a:effectLst/>
                <a:latin typeface="Calibri" panose="020F0502020204030204" pitchFamily="34" charset="0"/>
                <a:ea typeface="新細明體" panose="02020500000000000000" pitchFamily="18" charset="-120"/>
                <a:cs typeface="Times New Roman" panose="02020603050405020304" pitchFamily="18" charset="0"/>
              </a:rPr>
              <a:t>Gagu</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CN" sz="1800" dirty="0">
                <a:effectLst/>
                <a:latin typeface="Calibri" panose="020F0502020204030204" pitchFamily="34" charset="0"/>
                <a:ea typeface="新細明體" panose="02020500000000000000" pitchFamily="18" charset="-120"/>
                <a:cs typeface="Times New Roman" panose="02020603050405020304" pitchFamily="18" charset="0"/>
              </a:rPr>
              <a:t>量測器具</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 R&amp;R: </a:t>
            </a:r>
            <a:r>
              <a:rPr lang="en-US" sz="1800" dirty="0" err="1">
                <a:effectLst/>
                <a:latin typeface="Calibri" panose="020F0502020204030204" pitchFamily="34" charset="0"/>
                <a:ea typeface="新細明體" panose="02020500000000000000" pitchFamily="18" charset="-120"/>
                <a:cs typeface="Times New Roman" panose="02020603050405020304" pitchFamily="18" charset="0"/>
              </a:rPr>
              <a:t>repectability</a:t>
            </a:r>
            <a:r>
              <a:rPr lang="zh-CN" sz="1800" dirty="0">
                <a:effectLst/>
                <a:latin typeface="Calibri" panose="020F0502020204030204" pitchFamily="34" charset="0"/>
                <a:ea typeface="新細明體" panose="02020500000000000000" pitchFamily="18" charset="-120"/>
                <a:cs typeface="Times New Roman" panose="02020603050405020304" pitchFamily="18" charset="0"/>
              </a:rPr>
              <a:t>重複性</a:t>
            </a:r>
            <a:r>
              <a:rPr lang="en-US" sz="1800" dirty="0">
                <a:effectLst/>
                <a:latin typeface="Calibri" panose="020F0502020204030204" pitchFamily="34" charset="0"/>
                <a:ea typeface="新細明體" panose="02020500000000000000" pitchFamily="18" charset="-120"/>
                <a:cs typeface="Times New Roman" panose="02020603050405020304" pitchFamily="18" charset="0"/>
              </a:rPr>
              <a:t> &amp; </a:t>
            </a:r>
            <a:r>
              <a:rPr lang="en-US" sz="1800" dirty="0" err="1">
                <a:effectLst/>
                <a:latin typeface="Calibri" panose="020F0502020204030204" pitchFamily="34" charset="0"/>
                <a:ea typeface="新細明體" panose="02020500000000000000" pitchFamily="18" charset="-120"/>
                <a:cs typeface="Times New Roman" panose="02020603050405020304" pitchFamily="18" charset="0"/>
              </a:rPr>
              <a:t>reproducability</a:t>
            </a:r>
            <a:r>
              <a:rPr lang="zh-CN" sz="1800" dirty="0">
                <a:effectLst/>
                <a:latin typeface="Calibri" panose="020F0502020204030204" pitchFamily="34" charset="0"/>
                <a:ea typeface="新細明體" panose="02020500000000000000" pitchFamily="18" charset="-120"/>
                <a:cs typeface="Times New Roman" panose="02020603050405020304" pitchFamily="18" charset="0"/>
              </a:rPr>
              <a:t>再線性</a:t>
            </a:r>
            <a:endParaRPr lang="en-US" altLang="zh-TW" b="0" i="0" dirty="0">
              <a:solidFill>
                <a:srgbClr val="202122"/>
              </a:solidFill>
              <a:effectLst/>
              <a:latin typeface="Arial" panose="020B0604020202020204" pitchFamily="34" charset="0"/>
            </a:endParaRPr>
          </a:p>
          <a:p>
            <a:r>
              <a:rPr lang="en-US" altLang="zh-CN" b="1" i="0" dirty="0" err="1">
                <a:solidFill>
                  <a:srgbClr val="303133"/>
                </a:solidFill>
                <a:effectLst/>
                <a:latin typeface="-apple-system"/>
              </a:rPr>
              <a:t>cpk</a:t>
            </a:r>
            <a:r>
              <a:rPr lang="zh-CN" altLang="en-US" b="1" i="0" dirty="0">
                <a:solidFill>
                  <a:srgbClr val="303133"/>
                </a:solidFill>
                <a:effectLst/>
                <a:latin typeface="-apple-system"/>
              </a:rPr>
              <a:t>强调的是过程能力满足要求的程度，通俗的来说，</a:t>
            </a:r>
            <a:r>
              <a:rPr lang="en-US" altLang="zh-CN" b="1" i="0" dirty="0" err="1">
                <a:solidFill>
                  <a:srgbClr val="303133"/>
                </a:solidFill>
                <a:effectLst/>
                <a:latin typeface="-apple-system"/>
              </a:rPr>
              <a:t>cpk</a:t>
            </a:r>
            <a:r>
              <a:rPr lang="zh-CN" altLang="en-US" b="1" i="0" dirty="0">
                <a:solidFill>
                  <a:srgbClr val="303133"/>
                </a:solidFill>
                <a:effectLst/>
                <a:latin typeface="-apple-system"/>
              </a:rPr>
              <a:t>背后的含义是合格率。</a:t>
            </a:r>
            <a:endParaRPr lang="en-US" altLang="zh-CN" b="1" i="0" dirty="0">
              <a:solidFill>
                <a:srgbClr val="303133"/>
              </a:solidFill>
              <a:effectLst/>
              <a:latin typeface="-apple-system"/>
            </a:endParaRPr>
          </a:p>
          <a:p>
            <a:r>
              <a:rPr lang="zh-CN" altLang="en-US" b="1" i="0" dirty="0">
                <a:solidFill>
                  <a:srgbClr val="303133"/>
                </a:solidFill>
                <a:effectLst/>
                <a:latin typeface="-apple-system"/>
              </a:rPr>
              <a:t>而</a:t>
            </a:r>
            <a:r>
              <a:rPr lang="en-US" altLang="zh-CN" b="1" i="0" dirty="0" err="1">
                <a:solidFill>
                  <a:srgbClr val="303133"/>
                </a:solidFill>
                <a:effectLst/>
                <a:latin typeface="-apple-system"/>
              </a:rPr>
              <a:t>cpm</a:t>
            </a:r>
            <a:r>
              <a:rPr lang="zh-CN" altLang="en-US" b="1" i="0" dirty="0">
                <a:solidFill>
                  <a:srgbClr val="303133"/>
                </a:solidFill>
                <a:effectLst/>
                <a:latin typeface="-apple-system"/>
              </a:rPr>
              <a:t>强调的是输出均值偏离目标值造成的质量损失。</a:t>
            </a:r>
            <a:endParaRPr lang="en-US" altLang="zh-CN" b="1" i="0" dirty="0">
              <a:solidFill>
                <a:srgbClr val="303133"/>
              </a:solidFill>
              <a:effectLst/>
              <a:latin typeface="-apple-system"/>
            </a:endParaRPr>
          </a:p>
          <a:p>
            <a:r>
              <a:rPr lang="en-US" b="0" i="0" dirty="0" err="1">
                <a:solidFill>
                  <a:srgbClr val="474747"/>
                </a:solidFill>
                <a:effectLst/>
                <a:latin typeface="Arial" panose="020B0604020202020204" pitchFamily="34" charset="0"/>
              </a:rPr>
              <a:t>Cpk</a:t>
            </a:r>
            <a:r>
              <a:rPr lang="en-US" b="0" i="0" dirty="0">
                <a:solidFill>
                  <a:srgbClr val="474747"/>
                </a:solidFill>
                <a:effectLst/>
                <a:latin typeface="Arial" panose="020B0604020202020204" pitchFamily="34" charset="0"/>
              </a:rPr>
              <a:t> (Capability of Precision Accuracy) (</a:t>
            </a:r>
            <a:r>
              <a:rPr lang="en-US" b="0" i="0" dirty="0" err="1">
                <a:solidFill>
                  <a:srgbClr val="474747"/>
                </a:solidFill>
                <a:effectLst/>
                <a:latin typeface="Arial" panose="020B0604020202020204" pitchFamily="34" charset="0"/>
              </a:rPr>
              <a:t>制程能力</a:t>
            </a:r>
            <a:r>
              <a:rPr lang="zh-TW" altLang="en-US" b="0" i="0" dirty="0">
                <a:solidFill>
                  <a:srgbClr val="474747"/>
                </a:solidFill>
                <a:effectLst/>
                <a:latin typeface="Arial" panose="020B0604020202020204" pitchFamily="34" charset="0"/>
              </a:rPr>
              <a:t>指標</a:t>
            </a:r>
            <a:r>
              <a:rPr lang="en-US" b="0" i="0" dirty="0">
                <a:solidFill>
                  <a:srgbClr val="474747"/>
                </a:solidFill>
                <a:effectLst/>
                <a:latin typeface="Arial" panose="020B0604020202020204" pitchFamily="34" charset="0"/>
              </a:rPr>
              <a:t>)</a:t>
            </a:r>
            <a:r>
              <a:rPr lang="en-US" altLang="zh-TW" b="0" i="0" dirty="0">
                <a:solidFill>
                  <a:srgbClr val="474747"/>
                </a:solidFill>
                <a:effectLst/>
                <a:latin typeface="Arial" panose="020B0604020202020204" pitchFamily="34" charset="0"/>
              </a:rPr>
              <a:t>:</a:t>
            </a:r>
            <a:r>
              <a:rPr lang="zh-TW" altLang="en-US" b="0" i="0" dirty="0">
                <a:solidFill>
                  <a:srgbClr val="474747"/>
                </a:solidFill>
                <a:effectLst/>
                <a:latin typeface="Arial" panose="020B0604020202020204" pitchFamily="34" charset="0"/>
              </a:rPr>
              <a:t>利用平均數</a:t>
            </a:r>
            <a:r>
              <a:rPr lang="en-US" altLang="zh-TW" b="0" i="0" dirty="0">
                <a:solidFill>
                  <a:srgbClr val="474747"/>
                </a:solidFill>
                <a:effectLst/>
                <a:latin typeface="Arial" panose="020B0604020202020204" pitchFamily="34" charset="0"/>
              </a:rPr>
              <a:t>Mean</a:t>
            </a:r>
            <a:r>
              <a:rPr lang="zh-TW" altLang="en-US" b="0" i="0" dirty="0">
                <a:solidFill>
                  <a:srgbClr val="474747"/>
                </a:solidFill>
                <a:effectLst/>
                <a:latin typeface="Arial" panose="020B0604020202020204" pitchFamily="34" charset="0"/>
              </a:rPr>
              <a:t>跟標準差</a:t>
            </a:r>
            <a:r>
              <a:rPr lang="en-US" altLang="zh-TW" b="0" i="0" dirty="0">
                <a:solidFill>
                  <a:srgbClr val="474747"/>
                </a:solidFill>
                <a:effectLst/>
                <a:latin typeface="Arial" panose="020B0604020202020204" pitchFamily="34" charset="0"/>
              </a:rPr>
              <a:t>Standard deviation.</a:t>
            </a:r>
            <a:r>
              <a:rPr lang="zh-TW" altLang="en-US" b="0" i="0" dirty="0">
                <a:solidFill>
                  <a:srgbClr val="474747"/>
                </a:solidFill>
                <a:effectLst/>
                <a:latin typeface="Arial" panose="020B0604020202020204" pitchFamily="34" charset="0"/>
              </a:rPr>
              <a:t>的統計分析去確認製程能力指標</a:t>
            </a:r>
            <a:endParaRPr lang="en-US" altLang="zh-TW" b="0" i="0" dirty="0">
              <a:solidFill>
                <a:srgbClr val="474747"/>
              </a:solidFill>
              <a:effectLst/>
              <a:latin typeface="Arial" panose="020B0604020202020204" pitchFamily="34" charset="0"/>
            </a:endParaRPr>
          </a:p>
          <a:p>
            <a:r>
              <a:rPr lang="zh-TW" altLang="en-US" b="0" i="0" dirty="0">
                <a:solidFill>
                  <a:srgbClr val="474747"/>
                </a:solidFill>
                <a:effectLst/>
                <a:latin typeface="Arial" panose="020B0604020202020204" pitchFamily="34" charset="0"/>
              </a:rPr>
              <a:t>當</a:t>
            </a:r>
            <a:r>
              <a:rPr lang="en-US" b="0" i="0" dirty="0">
                <a:solidFill>
                  <a:srgbClr val="474747"/>
                </a:solidFill>
                <a:effectLst/>
                <a:latin typeface="Arial" panose="020B0604020202020204" pitchFamily="34" charset="0"/>
              </a:rPr>
              <a:t>Cp=2, </a:t>
            </a:r>
            <a:r>
              <a:rPr lang="en-US" b="0" i="0" dirty="0" err="1">
                <a:solidFill>
                  <a:srgbClr val="474747"/>
                </a:solidFill>
                <a:effectLst/>
                <a:latin typeface="Arial" panose="020B0604020202020204" pitchFamily="34" charset="0"/>
              </a:rPr>
              <a:t>cpk</a:t>
            </a:r>
            <a:r>
              <a:rPr lang="en-US" b="0" i="0" dirty="0">
                <a:solidFill>
                  <a:srgbClr val="474747"/>
                </a:solidFill>
                <a:effectLst/>
                <a:latin typeface="Arial" panose="020B0604020202020204" pitchFamily="34" charset="0"/>
              </a:rPr>
              <a:t>=1.5 </a:t>
            </a:r>
            <a:r>
              <a:rPr lang="zh-TW" altLang="en-US" b="0" i="0" dirty="0">
                <a:solidFill>
                  <a:srgbClr val="474747"/>
                </a:solidFill>
                <a:effectLst/>
                <a:latin typeface="Arial" panose="020B0604020202020204" pitchFamily="34" charset="0"/>
              </a:rPr>
              <a:t>同時成立情況下</a:t>
            </a:r>
            <a:r>
              <a:rPr lang="en-US" altLang="zh-TW" b="0" i="0" dirty="0">
                <a:solidFill>
                  <a:srgbClr val="474747"/>
                </a:solidFill>
                <a:effectLst/>
                <a:latin typeface="Arial" panose="020B0604020202020204" pitchFamily="34" charset="0"/>
              </a:rPr>
              <a:t>,</a:t>
            </a:r>
            <a:r>
              <a:rPr lang="zh-TW" altLang="en-US" b="0" i="0" dirty="0">
                <a:solidFill>
                  <a:srgbClr val="202122"/>
                </a:solidFill>
                <a:effectLst/>
                <a:latin typeface="Arial" panose="020B0604020202020204" pitchFamily="34" charset="0"/>
              </a:rPr>
              <a:t>每一百萬中有</a:t>
            </a:r>
            <a:r>
              <a:rPr lang="en-US" altLang="zh-TW" b="0" i="0" dirty="0">
                <a:solidFill>
                  <a:srgbClr val="202122"/>
                </a:solidFill>
                <a:effectLst/>
                <a:latin typeface="Arial" panose="020B0604020202020204" pitchFamily="34" charset="0"/>
              </a:rPr>
              <a:t>3.4</a:t>
            </a:r>
            <a:r>
              <a:rPr lang="zh-TW" altLang="en-US" b="0" i="0" dirty="0">
                <a:solidFill>
                  <a:srgbClr val="202122"/>
                </a:solidFill>
                <a:effectLst/>
                <a:latin typeface="Arial" panose="020B0604020202020204" pitchFamily="34" charset="0"/>
              </a:rPr>
              <a:t>個有缺陷</a:t>
            </a:r>
            <a:r>
              <a:rPr lang="en-US" altLang="zh-TW" b="0" i="0" dirty="0">
                <a:solidFill>
                  <a:srgbClr val="202122"/>
                </a:solidFill>
                <a:effectLst/>
                <a:latin typeface="Arial" panose="020B0604020202020204" pitchFamily="34" charset="0"/>
              </a:rPr>
              <a:t>(3.4ppm)</a:t>
            </a:r>
            <a:endParaRPr lang="en-US" b="1" i="0" dirty="0">
              <a:solidFill>
                <a:srgbClr val="303133"/>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CC"/>
                </a:solidFill>
              </a:rPr>
              <a:t>W</a:t>
            </a:r>
            <a:r>
              <a:rPr lang="en-US" sz="1200" b="0" dirty="0"/>
              <a:t>hat are the </a:t>
            </a:r>
            <a:r>
              <a:rPr lang="en-US" sz="1200" dirty="0" err="1"/>
              <a:t>Cpk</a:t>
            </a:r>
            <a:r>
              <a:rPr lang="en-US" sz="1200" b="0" dirty="0"/>
              <a:t>  or </a:t>
            </a:r>
            <a:r>
              <a:rPr lang="en-US" sz="1200" b="0" dirty="0" err="1"/>
              <a:t>Cpm</a:t>
            </a:r>
            <a:r>
              <a:rPr lang="en-US" sz="1200" b="0" dirty="0"/>
              <a:t> (capability)&gt;1.33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74747"/>
              </a:solidFill>
              <a:effectLst/>
              <a:latin typeface="Arial" panose="020B0604020202020204" pitchFamily="34" charset="0"/>
            </a:endParaRPr>
          </a:p>
          <a:p>
            <a:endParaRPr lang="en-US" dirty="0"/>
          </a:p>
          <a:p>
            <a:r>
              <a:rPr lang="en-US" b="0" i="0" dirty="0">
                <a:solidFill>
                  <a:srgbClr val="474747"/>
                </a:solidFill>
                <a:effectLst/>
                <a:latin typeface="Arial" panose="020B0604020202020204" pitchFamily="34" charset="0"/>
              </a:rPr>
              <a:t>USL: Upper Spec Limit</a:t>
            </a:r>
            <a:r>
              <a:rPr lang="zh-TW" altLang="en-US" b="0" i="0" dirty="0">
                <a:solidFill>
                  <a:srgbClr val="474747"/>
                </a:solidFill>
                <a:effectLst/>
                <a:latin typeface="Arial" panose="020B0604020202020204" pitchFamily="34" charset="0"/>
              </a:rPr>
              <a:t>规格上限</a:t>
            </a:r>
            <a:endParaRPr lang="en-US" altLang="zh-TW" b="0" i="0" dirty="0">
              <a:solidFill>
                <a:srgbClr val="474747"/>
              </a:solidFill>
              <a:effectLst/>
              <a:latin typeface="Arial" panose="020B0604020202020204" pitchFamily="34" charset="0"/>
            </a:endParaRPr>
          </a:p>
          <a:p>
            <a:r>
              <a:rPr lang="en-US" b="0" i="0" dirty="0" err="1">
                <a:solidFill>
                  <a:srgbClr val="474747"/>
                </a:solidFill>
                <a:effectLst/>
                <a:latin typeface="Arial" panose="020B0604020202020204" pitchFamily="34" charset="0"/>
              </a:rPr>
              <a:t>LSL：Lower</a:t>
            </a:r>
            <a:r>
              <a:rPr lang="en-US" b="0" i="0" dirty="0">
                <a:solidFill>
                  <a:srgbClr val="474747"/>
                </a:solidFill>
                <a:effectLst/>
                <a:latin typeface="Arial" panose="020B0604020202020204" pitchFamily="34" charset="0"/>
              </a:rPr>
              <a:t> Spec Limit</a:t>
            </a:r>
            <a:r>
              <a:rPr lang="zh-TW" altLang="en-US" b="0" i="0" dirty="0">
                <a:solidFill>
                  <a:srgbClr val="474747"/>
                </a:solidFill>
                <a:effectLst/>
                <a:latin typeface="Arial" panose="020B0604020202020204" pitchFamily="34" charset="0"/>
              </a:rPr>
              <a:t>规格下限 </a:t>
            </a:r>
            <a:endParaRPr lang="en-US" altLang="zh-TW" b="0" i="0" dirty="0">
              <a:solidFill>
                <a:srgbClr val="474747"/>
              </a:solidFill>
              <a:effectLst/>
              <a:latin typeface="Arial" panose="020B0604020202020204" pitchFamily="34" charset="0"/>
            </a:endParaRPr>
          </a:p>
          <a:p>
            <a:endParaRPr lang="en-US" b="0" i="0" dirty="0">
              <a:solidFill>
                <a:srgbClr val="474747"/>
              </a:solidFill>
              <a:effectLst/>
              <a:latin typeface="Arial" panose="020B0604020202020204" pitchFamily="34" charset="0"/>
            </a:endParaRPr>
          </a:p>
          <a:p>
            <a:endParaRPr 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7</a:t>
            </a:fld>
            <a:endParaRPr lang="zh-TW" altLang="en-US"/>
          </a:p>
        </p:txBody>
      </p:sp>
    </p:spTree>
    <p:extLst>
      <p:ext uri="{BB962C8B-B14F-4D97-AF65-F5344CB8AC3E}">
        <p14:creationId xmlns:p14="http://schemas.microsoft.com/office/powerpoint/2010/main" val="1051668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FFFFFF"/>
                </a:solidFill>
                <a:effectLst/>
                <a:latin typeface="Roboto" panose="02000000000000000000" pitchFamily="2" charset="0"/>
              </a:rPr>
              <a:t>"Die strength" </a:t>
            </a:r>
            <a:r>
              <a:rPr lang="zh-TW" altLang="en-US" b="0" i="0" dirty="0">
                <a:solidFill>
                  <a:srgbClr val="FFFFFF"/>
                </a:solidFill>
                <a:effectLst/>
                <a:latin typeface="Roboto" panose="02000000000000000000" pitchFamily="2" charset="0"/>
              </a:rPr>
              <a:t>是指半導體晶片（</a:t>
            </a:r>
            <a:r>
              <a:rPr lang="en-US" altLang="zh-TW" b="0" i="0" dirty="0">
                <a:solidFill>
                  <a:srgbClr val="FFFFFF"/>
                </a:solidFill>
                <a:effectLst/>
                <a:latin typeface="Roboto" panose="02000000000000000000" pitchFamily="2" charset="0"/>
              </a:rPr>
              <a:t>die</a:t>
            </a:r>
            <a:r>
              <a:rPr lang="zh-TW" altLang="en-US" b="0" i="0" dirty="0">
                <a:solidFill>
                  <a:srgbClr val="FFFFFF"/>
                </a:solidFill>
                <a:effectLst/>
                <a:latin typeface="Roboto" panose="02000000000000000000" pitchFamily="2" charset="0"/>
              </a:rPr>
              <a:t>）的強度，具體來說是指晶片在受到外力（如壓力、拉力或彎曲力）時能夠承受的能力。</a:t>
            </a: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Roboto" panose="02000000000000000000" pitchFamily="2" charset="0"/>
              </a:rPr>
              <a:t>晶片表面的粗糙度和缺陷也會影響其強度。表面越光滑，缺陷越少，</a:t>
            </a:r>
            <a:r>
              <a:rPr lang="en-US" altLang="zh-TW" b="0" i="0" dirty="0">
                <a:solidFill>
                  <a:srgbClr val="FFFFFF"/>
                </a:solidFill>
                <a:effectLst/>
                <a:latin typeface="Roboto" panose="02000000000000000000" pitchFamily="2" charset="0"/>
              </a:rPr>
              <a:t>die strength </a:t>
            </a:r>
            <a:r>
              <a:rPr lang="zh-TW" altLang="en-US" b="0" i="0" dirty="0">
                <a:solidFill>
                  <a:srgbClr val="FFFFFF"/>
                </a:solidFill>
                <a:effectLst/>
                <a:latin typeface="Roboto" panose="02000000000000000000" pitchFamily="2" charset="0"/>
              </a:rPr>
              <a:t>越高。</a:t>
            </a: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93025"/>
                </a:solidFill>
                <a:effectLst/>
                <a:latin typeface="Arial" panose="020B0604020202020204" pitchFamily="34" charset="0"/>
              </a:rPr>
              <a:t>GDP: Applying dry polishing after processing wafer with back grinding wheel</a:t>
            </a:r>
            <a:r>
              <a:rPr lang="en-US" b="0" i="0" dirty="0">
                <a:solidFill>
                  <a:srgbClr val="474747"/>
                </a:solidFill>
                <a:effectLst/>
                <a:latin typeface="Arial" panose="020B0604020202020204" pitchFamily="34" charset="0"/>
              </a:rPr>
              <a:t>. </a:t>
            </a:r>
            <a:r>
              <a:rPr lang="zh-TW" altLang="en-US" b="0" i="0" dirty="0">
                <a:solidFill>
                  <a:srgbClr val="474747"/>
                </a:solidFill>
                <a:effectLst/>
                <a:latin typeface="Arial" panose="020B0604020202020204" pitchFamily="34" charset="0"/>
              </a:rPr>
              <a:t>用背面砂輪處理晶圓後進行乾拋光。</a:t>
            </a:r>
            <a:endParaRPr lang="en-US" altLang="zh-TW" b="0" i="0" dirty="0">
              <a:solidFill>
                <a:srgbClr val="474747"/>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474747"/>
                </a:solidFill>
                <a:effectLst/>
                <a:latin typeface="Arial" panose="020B0604020202020204" pitchFamily="34" charset="0"/>
              </a:rPr>
              <a:t>Gettering DP</a:t>
            </a:r>
            <a:r>
              <a:rPr lang="zh-TW" altLang="en-US" b="0" i="0" dirty="0">
                <a:solidFill>
                  <a:srgbClr val="474747"/>
                </a:solidFill>
                <a:effectLst/>
                <a:latin typeface="Arial" panose="020B0604020202020204" pitchFamily="34" charset="0"/>
              </a:rPr>
              <a:t>通過去除內部應力，即提高了芯片抗彎強度又維持了外質吸雜功能。</a:t>
            </a: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rPr>
              <a:t>Mesh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Roboto" panose="02000000000000000000" pitchFamily="2" charset="0"/>
              </a:rPr>
              <a:t>厚度</a:t>
            </a: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rPr>
              <a:t>Z1 </a:t>
            </a:r>
            <a:r>
              <a:rPr lang="zh-TW" altLang="en-US" b="0" i="0" dirty="0">
                <a:solidFill>
                  <a:srgbClr val="FFFFFF"/>
                </a:solidFill>
                <a:effectLst/>
                <a:latin typeface="Roboto" panose="02000000000000000000" pitchFamily="2" charset="0"/>
              </a:rPr>
              <a:t>粗磨</a:t>
            </a:r>
            <a:r>
              <a:rPr lang="en-US" altLang="zh-TW" b="0" i="0" dirty="0">
                <a:solidFill>
                  <a:srgbClr val="FFFFFF"/>
                </a:solidFill>
                <a:effectLst/>
                <a:latin typeface="Roboto" panose="02000000000000000000" pitchFamily="2" charset="0"/>
              </a:rPr>
              <a:t>: 29mil</a:t>
            </a:r>
            <a:r>
              <a:rPr lang="en-US" altLang="zh-TW" b="0" i="0" dirty="0">
                <a:solidFill>
                  <a:srgbClr val="FFFFFF"/>
                </a:solidFill>
                <a:effectLst/>
                <a:latin typeface="Roboto" panose="02000000000000000000" pitchFamily="2" charset="0"/>
                <a:sym typeface="Wingdings" panose="05000000000000000000" pitchFamily="2" charset="2"/>
              </a:rPr>
              <a:t>20mil</a:t>
            </a: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rPr>
              <a:t>Z2 </a:t>
            </a:r>
            <a:r>
              <a:rPr lang="zh-TW" altLang="en-US" b="0" i="0" dirty="0">
                <a:solidFill>
                  <a:srgbClr val="FFFFFF"/>
                </a:solidFill>
                <a:effectLst/>
                <a:latin typeface="Roboto" panose="02000000000000000000" pitchFamily="2" charset="0"/>
              </a:rPr>
              <a:t>細磨</a:t>
            </a:r>
            <a:r>
              <a:rPr lang="en-US" altLang="zh-TW" b="0" i="0" dirty="0">
                <a:solidFill>
                  <a:srgbClr val="FFFFFF"/>
                </a:solidFill>
                <a:effectLst/>
                <a:latin typeface="Roboto" panose="02000000000000000000" pitchFamily="2" charset="0"/>
              </a:rPr>
              <a:t>:</a:t>
            </a:r>
            <a:r>
              <a:rPr lang="zh-TW" altLang="en-US" b="0" i="0" dirty="0">
                <a:solidFill>
                  <a:srgbClr val="FFFFFF"/>
                </a:solidFill>
                <a:effectLst/>
                <a:latin typeface="Roboto" panose="02000000000000000000" pitchFamily="2" charset="0"/>
              </a:rPr>
              <a:t> </a:t>
            </a:r>
            <a:r>
              <a:rPr lang="en-US" altLang="zh-TW" b="0" i="0" dirty="0">
                <a:solidFill>
                  <a:srgbClr val="FFFFFF"/>
                </a:solidFill>
                <a:effectLst/>
                <a:latin typeface="Roboto" panose="02000000000000000000" pitchFamily="2" charset="0"/>
              </a:rPr>
              <a:t>20mil</a:t>
            </a:r>
            <a:r>
              <a:rPr lang="en-US" altLang="zh-TW" b="0" i="0" dirty="0">
                <a:solidFill>
                  <a:srgbClr val="FFFFFF"/>
                </a:solidFill>
                <a:effectLst/>
                <a:latin typeface="Roboto" panose="02000000000000000000" pitchFamily="2" charset="0"/>
                <a:sym typeface="Wingdings" panose="05000000000000000000" pitchFamily="2" charset="2"/>
              </a:rPr>
              <a:t>19mil</a:t>
            </a:r>
            <a:r>
              <a:rPr lang="zh-TW" altLang="en-US" b="0" i="0" dirty="0">
                <a:solidFill>
                  <a:srgbClr val="FFFFFF"/>
                </a:solidFill>
                <a:effectLst/>
                <a:latin typeface="Roboto" panose="02000000000000000000" pitchFamily="2" charset="0"/>
                <a:sym typeface="Wingdings" panose="05000000000000000000" pitchFamily="2" charset="2"/>
              </a:rPr>
              <a:t> </a:t>
            </a:r>
            <a:r>
              <a:rPr lang="en-US" altLang="zh-TW" b="0" i="0" dirty="0">
                <a:solidFill>
                  <a:srgbClr val="FFFFFF"/>
                </a:solidFill>
                <a:effectLst/>
                <a:latin typeface="Roboto" panose="02000000000000000000" pitchFamily="2" charset="0"/>
                <a:sym typeface="Wingdings" panose="05000000000000000000" pitchFamily="2" charset="2"/>
              </a:rPr>
              <a:t>(</a:t>
            </a:r>
            <a:r>
              <a:rPr lang="zh-TW" altLang="en-US" b="0" i="0" dirty="0">
                <a:solidFill>
                  <a:srgbClr val="FFFFFF"/>
                </a:solidFill>
                <a:effectLst/>
                <a:latin typeface="Roboto" panose="02000000000000000000" pitchFamily="2" charset="0"/>
                <a:sym typeface="Wingdings" panose="05000000000000000000" pitchFamily="2" charset="2"/>
              </a:rPr>
              <a:t>通常</a:t>
            </a:r>
            <a:r>
              <a:rPr lang="en-US" altLang="zh-TW" b="0" i="0" dirty="0">
                <a:solidFill>
                  <a:srgbClr val="FFFFFF"/>
                </a:solidFill>
                <a:effectLst/>
                <a:latin typeface="Roboto" panose="02000000000000000000" pitchFamily="2" charset="0"/>
                <a:sym typeface="Wingdings" panose="05000000000000000000" pitchFamily="2" charset="2"/>
              </a:rPr>
              <a:t>1mil)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sym typeface="Wingdings" panose="05000000000000000000" pitchFamily="2" charset="2"/>
              </a:rPr>
              <a:t>Z3(GDP </a:t>
            </a:r>
            <a:r>
              <a:rPr lang="en-US" b="0" i="0" dirty="0">
                <a:solidFill>
                  <a:srgbClr val="373737"/>
                </a:solidFill>
                <a:effectLst/>
                <a:latin typeface="Helvetica Neue"/>
              </a:rPr>
              <a:t>Gettering DP</a:t>
            </a:r>
            <a:r>
              <a:rPr lang="en-US" altLang="zh-TW" b="0" i="0" dirty="0">
                <a:solidFill>
                  <a:srgbClr val="FFFFFF"/>
                </a:solidFill>
                <a:effectLst/>
                <a:latin typeface="Roboto" panose="02000000000000000000" pitchFamily="2" charset="0"/>
                <a:sym typeface="Wingdings" panose="05000000000000000000" pitchFamily="2" charset="2"/>
              </a:rPr>
              <a:t>):</a:t>
            </a:r>
            <a:r>
              <a:rPr lang="zh-TW" altLang="en-US" b="0" i="0" dirty="0">
                <a:solidFill>
                  <a:srgbClr val="FFFFFF"/>
                </a:solidFill>
                <a:effectLst/>
                <a:latin typeface="Roboto" panose="02000000000000000000" pitchFamily="2" charset="0"/>
                <a:sym typeface="Wingdings" panose="05000000000000000000" pitchFamily="2" charset="2"/>
              </a:rPr>
              <a:t> 處理細紋拋光 </a:t>
            </a:r>
            <a:r>
              <a:rPr lang="en-US" altLang="zh-TW" b="0" i="0" dirty="0">
                <a:solidFill>
                  <a:srgbClr val="FFFFFF"/>
                </a:solidFill>
                <a:effectLst/>
                <a:latin typeface="Roboto" panose="02000000000000000000" pitchFamily="2" charset="0"/>
                <a:sym typeface="Wingdings" panose="05000000000000000000" pitchFamily="2" charset="2"/>
              </a:rPr>
              <a:t>MT6197,6198, 6199</a:t>
            </a:r>
            <a:r>
              <a:rPr lang="zh-TW" altLang="en-US" b="0" i="0" dirty="0">
                <a:solidFill>
                  <a:srgbClr val="FFFFFF"/>
                </a:solidFill>
                <a:effectLst/>
                <a:latin typeface="Roboto" panose="02000000000000000000" pitchFamily="2" charset="0"/>
                <a:sym typeface="Wingdings" panose="05000000000000000000" pitchFamily="2" charset="2"/>
              </a:rPr>
              <a:t>都用這個</a:t>
            </a:r>
            <a:endParaRPr lang="zh-TW" altLang="en-US" b="0" i="0" dirty="0">
              <a:solidFill>
                <a:srgbClr val="FFFFFF"/>
              </a:solidFill>
              <a:effectLst/>
              <a:latin typeface="Roboto" panose="02000000000000000000" pitchFamily="2" charset="0"/>
            </a:endParaRPr>
          </a:p>
          <a:p>
            <a:br>
              <a:rPr lang="zh-TW" altLang="en-US" dirty="0"/>
            </a:br>
            <a:r>
              <a:rPr lang="en-US" altLang="zh-TW" b="0" i="0" dirty="0">
                <a:solidFill>
                  <a:srgbClr val="FFFFFF"/>
                </a:solidFill>
                <a:effectLst/>
                <a:latin typeface="Roboto" panose="02000000000000000000" pitchFamily="2" charset="0"/>
              </a:rPr>
              <a:t>"Grit Size" </a:t>
            </a:r>
            <a:r>
              <a:rPr lang="zh-TW" altLang="en-US" b="0" i="0" dirty="0">
                <a:solidFill>
                  <a:srgbClr val="FFFFFF"/>
                </a:solidFill>
                <a:effectLst/>
                <a:latin typeface="Roboto" panose="02000000000000000000" pitchFamily="2" charset="0"/>
              </a:rPr>
              <a:t>是指研磨輪或砂紙上磨料顆粒的大小，通常用數字來表示。這些數字通常前面會有一個 </a:t>
            </a:r>
            <a:r>
              <a:rPr lang="en-US" altLang="zh-TW" b="0" i="0" dirty="0">
                <a:solidFill>
                  <a:srgbClr val="FFFFFF"/>
                </a:solidFill>
                <a:effectLst/>
                <a:latin typeface="Roboto" panose="02000000000000000000" pitchFamily="2" charset="0"/>
              </a:rPr>
              <a:t>"#“(Grit) </a:t>
            </a:r>
            <a:r>
              <a:rPr lang="zh-TW" altLang="en-US" b="0" i="0" dirty="0">
                <a:solidFill>
                  <a:srgbClr val="FFFFFF"/>
                </a:solidFill>
                <a:effectLst/>
                <a:latin typeface="Roboto" panose="02000000000000000000" pitchFamily="2" charset="0"/>
              </a:rPr>
              <a:t>符號，例如 </a:t>
            </a:r>
            <a:r>
              <a:rPr lang="en-US" altLang="zh-TW" b="0" i="0" dirty="0">
                <a:solidFill>
                  <a:srgbClr val="FFFFFF"/>
                </a:solidFill>
                <a:effectLst/>
                <a:latin typeface="Roboto" panose="02000000000000000000" pitchFamily="2" charset="0"/>
              </a:rPr>
              <a:t>#2000</a:t>
            </a:r>
            <a:r>
              <a:rPr lang="zh-TW" altLang="en-US" b="0" i="0" dirty="0">
                <a:solidFill>
                  <a:srgbClr val="FFFFFF"/>
                </a:solidFill>
                <a:effectLst/>
                <a:latin typeface="Roboto" panose="02000000000000000000" pitchFamily="2" charset="0"/>
              </a:rPr>
              <a:t>、</a:t>
            </a:r>
            <a:r>
              <a:rPr lang="en-US" altLang="zh-TW" b="0" i="0" dirty="0">
                <a:solidFill>
                  <a:srgbClr val="FFFFFF"/>
                </a:solidFill>
                <a:effectLst/>
                <a:latin typeface="Roboto" panose="02000000000000000000" pitchFamily="2" charset="0"/>
              </a:rPr>
              <a:t>#8000 </a:t>
            </a:r>
            <a:r>
              <a:rPr lang="zh-TW" altLang="en-US" b="0" i="0" dirty="0">
                <a:solidFill>
                  <a:srgbClr val="FFFFFF"/>
                </a:solidFill>
                <a:effectLst/>
                <a:latin typeface="Roboto" panose="02000000000000000000" pitchFamily="2" charset="0"/>
              </a:rPr>
              <a:t>等。這些數字越大，表示磨料顆粒越細；數字越小，表示磨料顆粒越粗。</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FFFFFF"/>
                </a:solidFill>
                <a:effectLst/>
                <a:latin typeface="Roboto" panose="02000000000000000000" pitchFamily="2" charset="0"/>
              </a:rPr>
              <a:t>Wafer Saw Chipping</a:t>
            </a:r>
            <a:r>
              <a:rPr lang="en-US" altLang="zh-TW" b="0" i="0" dirty="0">
                <a:solidFill>
                  <a:srgbClr val="FFFFFF"/>
                </a:solidFill>
                <a:effectLst/>
                <a:latin typeface="Roboto" panose="02000000000000000000" pitchFamily="2" charset="0"/>
              </a:rPr>
              <a:t> </a:t>
            </a:r>
            <a:r>
              <a:rPr lang="zh-TW" altLang="en-US" b="0" i="0" dirty="0">
                <a:solidFill>
                  <a:srgbClr val="FFFFFF"/>
                </a:solidFill>
                <a:effectLst/>
                <a:latin typeface="Roboto" panose="02000000000000000000" pitchFamily="2" charset="0"/>
              </a:rPr>
              <a:t>是指在晶圓切割過程中，晶片邊緣或表面出現的微小破損或碎裂。通過優化切割參數、使用高品質的鋸片或激光設備，以及在切割前後進行適當的清洗和檢查，可以減少 </a:t>
            </a:r>
            <a:r>
              <a:rPr lang="en-US" altLang="zh-TW" b="0" i="0" dirty="0">
                <a:solidFill>
                  <a:srgbClr val="FFFFFF"/>
                </a:solidFill>
                <a:effectLst/>
                <a:latin typeface="Roboto" panose="02000000000000000000" pitchFamily="2" charset="0"/>
              </a:rPr>
              <a:t>chipping </a:t>
            </a:r>
            <a:r>
              <a:rPr lang="zh-TW" altLang="en-US" b="0" i="0" dirty="0">
                <a:solidFill>
                  <a:srgbClr val="FFFFFF"/>
                </a:solidFill>
                <a:effectLst/>
                <a:latin typeface="Roboto" panose="02000000000000000000" pitchFamily="2" charset="0"/>
              </a:rPr>
              <a:t>的發生。</a:t>
            </a:r>
          </a:p>
          <a:p>
            <a:endParaRPr lang="en-US" altLang="zh-TW" dirty="0"/>
          </a:p>
          <a:p>
            <a:r>
              <a:rPr lang="en-US" altLang="zh-TW" b="1" i="0" dirty="0">
                <a:solidFill>
                  <a:srgbClr val="FFFFFF"/>
                </a:solidFill>
                <a:effectLst/>
                <a:latin typeface="Roboto" panose="02000000000000000000" pitchFamily="2" charset="0"/>
              </a:rPr>
              <a:t>Die Bond Die Shear</a:t>
            </a:r>
            <a:r>
              <a:rPr lang="en-US" altLang="zh-TW" b="0" i="0" dirty="0">
                <a:solidFill>
                  <a:srgbClr val="FFFFFF"/>
                </a:solidFill>
                <a:effectLst/>
                <a:latin typeface="Roboto" panose="02000000000000000000" pitchFamily="2" charset="0"/>
              </a:rPr>
              <a:t> </a:t>
            </a:r>
            <a:r>
              <a:rPr lang="zh-TW" altLang="en-US" b="0" i="0" dirty="0">
                <a:solidFill>
                  <a:srgbClr val="FFFFFF"/>
                </a:solidFill>
                <a:effectLst/>
                <a:latin typeface="Roboto" panose="02000000000000000000" pitchFamily="2" charset="0"/>
              </a:rPr>
              <a:t>是一種測試方法，用於評估晶片（</a:t>
            </a:r>
            <a:r>
              <a:rPr lang="en-US" altLang="zh-TW" b="0" i="0" dirty="0">
                <a:solidFill>
                  <a:srgbClr val="FFFFFF"/>
                </a:solidFill>
                <a:effectLst/>
                <a:latin typeface="Roboto" panose="02000000000000000000" pitchFamily="2" charset="0"/>
              </a:rPr>
              <a:t>die</a:t>
            </a:r>
            <a:r>
              <a:rPr lang="zh-TW" altLang="en-US" b="0" i="0" dirty="0">
                <a:solidFill>
                  <a:srgbClr val="FFFFFF"/>
                </a:solidFill>
                <a:effectLst/>
                <a:latin typeface="Roboto" panose="02000000000000000000" pitchFamily="2" charset="0"/>
              </a:rPr>
              <a:t>）在封裝過程中與基板（</a:t>
            </a:r>
            <a:r>
              <a:rPr lang="en-US" altLang="zh-TW" b="0" i="0" dirty="0">
                <a:solidFill>
                  <a:srgbClr val="FFFFFF"/>
                </a:solidFill>
                <a:effectLst/>
                <a:latin typeface="Roboto" panose="02000000000000000000" pitchFamily="2" charset="0"/>
              </a:rPr>
              <a:t>substrate</a:t>
            </a:r>
            <a:r>
              <a:rPr lang="zh-TW" altLang="en-US" b="0" i="0" dirty="0">
                <a:solidFill>
                  <a:srgbClr val="FFFFFF"/>
                </a:solidFill>
                <a:effectLst/>
                <a:latin typeface="Roboto" panose="02000000000000000000" pitchFamily="2" charset="0"/>
              </a:rPr>
              <a:t>）或載體（</a:t>
            </a:r>
            <a:r>
              <a:rPr lang="en-US" altLang="zh-TW" b="0" i="0" dirty="0">
                <a:solidFill>
                  <a:srgbClr val="FFFFFF"/>
                </a:solidFill>
                <a:effectLst/>
                <a:latin typeface="Roboto" panose="02000000000000000000" pitchFamily="2" charset="0"/>
              </a:rPr>
              <a:t>carrier</a:t>
            </a:r>
            <a:r>
              <a:rPr lang="zh-TW" altLang="en-US" b="0" i="0" dirty="0">
                <a:solidFill>
                  <a:srgbClr val="FFFFFF"/>
                </a:solidFill>
                <a:effectLst/>
                <a:latin typeface="Roboto" panose="02000000000000000000" pitchFamily="2" charset="0"/>
              </a:rPr>
              <a:t>）之間的黏著強度。</a:t>
            </a:r>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9</a:t>
            </a:fld>
            <a:endParaRPr lang="zh-TW" altLang="en-US"/>
          </a:p>
        </p:txBody>
      </p:sp>
    </p:spTree>
    <p:extLst>
      <p:ext uri="{BB962C8B-B14F-4D97-AF65-F5344CB8AC3E}">
        <p14:creationId xmlns:p14="http://schemas.microsoft.com/office/powerpoint/2010/main" val="2591450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Bunder</a:t>
            </a:r>
            <a:r>
              <a:rPr lang="zh-TW" altLang="en-US" dirty="0"/>
              <a:t>機，ｆｌｕｘ</a:t>
            </a:r>
            <a:r>
              <a:rPr lang="en-US" altLang="zh-TW" dirty="0"/>
              <a:t>(</a:t>
            </a:r>
            <a:r>
              <a:rPr lang="zh-TW" altLang="en-US" dirty="0"/>
              <a:t>透明</a:t>
            </a:r>
            <a:r>
              <a:rPr lang="en-US" altLang="zh-TW" dirty="0"/>
              <a:t>)</a:t>
            </a:r>
            <a:r>
              <a:rPr lang="zh-TW" altLang="en-US" dirty="0"/>
              <a:t>規範８小時換一次，沒換機台會叫．</a:t>
            </a:r>
            <a:endParaRPr lang="en-US" altLang="zh-TW" dirty="0"/>
          </a:p>
          <a:p>
            <a:r>
              <a:rPr lang="zh-TW" altLang="en-US" dirty="0"/>
              <a:t>吸嘴規格約</a:t>
            </a:r>
            <a:r>
              <a:rPr lang="en-US" altLang="zh-TW" dirty="0"/>
              <a:t>Die*80%</a:t>
            </a:r>
            <a:r>
              <a:rPr lang="zh-TW" altLang="en-US" dirty="0"/>
              <a:t>大小，</a:t>
            </a:r>
            <a:r>
              <a:rPr lang="en-US" altLang="zh-TW" dirty="0"/>
              <a:t>HB</a:t>
            </a:r>
            <a:r>
              <a:rPr lang="zh-TW" altLang="en-US" dirty="0"/>
              <a:t>是</a:t>
            </a:r>
            <a:r>
              <a:rPr lang="en-US" altLang="zh-TW" dirty="0"/>
              <a:t>1:1</a:t>
            </a:r>
            <a:r>
              <a:rPr lang="zh-TW" altLang="en-US" dirty="0"/>
              <a:t>  </a:t>
            </a:r>
            <a:r>
              <a:rPr lang="en-US" altLang="zh-TW" dirty="0"/>
              <a:t>(</a:t>
            </a:r>
            <a:r>
              <a:rPr lang="zh-TW" altLang="en-US" dirty="0"/>
              <a:t>吸盤</a:t>
            </a:r>
            <a:r>
              <a:rPr lang="en-US" altLang="zh-TW" dirty="0"/>
              <a:t>Suction cup)</a:t>
            </a:r>
          </a:p>
          <a:p>
            <a:r>
              <a:rPr lang="en-US" altLang="zh-TW" dirty="0"/>
              <a:t>Tool: </a:t>
            </a:r>
            <a:r>
              <a:rPr lang="zh-TW" altLang="en-US" dirty="0"/>
              <a:t>頂針</a:t>
            </a:r>
            <a:r>
              <a:rPr lang="en-US" altLang="zh-TW" dirty="0"/>
              <a:t>/Flip tool/ CB tool/</a:t>
            </a:r>
            <a:r>
              <a:rPr lang="en-US" altLang="zh-TW" dirty="0">
                <a:sym typeface="Wingdings" panose="05000000000000000000" pitchFamily="2" charset="2"/>
              </a:rPr>
              <a:t>( </a:t>
            </a:r>
            <a:r>
              <a:rPr lang="zh-TW" altLang="en-US" dirty="0">
                <a:sym typeface="Wingdings" panose="05000000000000000000" pitchFamily="2" charset="2"/>
              </a:rPr>
              <a:t>沾</a:t>
            </a:r>
            <a:r>
              <a:rPr lang="en-US" altLang="zh-TW" dirty="0">
                <a:sym typeface="Wingdings" panose="05000000000000000000" pitchFamily="2" charset="2"/>
              </a:rPr>
              <a:t>flux)/ </a:t>
            </a:r>
            <a:r>
              <a:rPr lang="en-US" altLang="zh-TW" dirty="0"/>
              <a:t>CB tray</a:t>
            </a:r>
            <a:endParaRPr lang="zh-TW" altLang="en-US" dirty="0"/>
          </a:p>
        </p:txBody>
      </p:sp>
      <p:sp>
        <p:nvSpPr>
          <p:cNvPr id="4" name="投影片編號版面配置區 3"/>
          <p:cNvSpPr>
            <a:spLocks noGrp="1"/>
          </p:cNvSpPr>
          <p:nvPr>
            <p:ph type="sldNum" sz="quarter" idx="5"/>
          </p:nvPr>
        </p:nvSpPr>
        <p:spPr/>
        <p:txBody>
          <a:bodyPr/>
          <a:lstStyle/>
          <a:p>
            <a:fld id="{9F2D7983-8B6E-4A45-8F49-16AC543A0D94}" type="slidenum">
              <a:rPr lang="zh-TW" altLang="en-US" smtClean="0"/>
              <a:t>10</a:t>
            </a:fld>
            <a:endParaRPr lang="zh-TW" altLang="en-US"/>
          </a:p>
        </p:txBody>
      </p:sp>
    </p:spTree>
    <p:extLst>
      <p:ext uri="{BB962C8B-B14F-4D97-AF65-F5344CB8AC3E}">
        <p14:creationId xmlns:p14="http://schemas.microsoft.com/office/powerpoint/2010/main" val="3256273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5" name="Picture 4" descr="Logo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683" y="1539265"/>
            <a:ext cx="3161115" cy="584454"/>
          </a:xfrm>
          <a:prstGeom prst="rect">
            <a:avLst/>
          </a:prstGeom>
          <a:effectLst/>
        </p:spPr>
      </p:pic>
      <p:sp>
        <p:nvSpPr>
          <p:cNvPr id="6" name="Footer Placeholder 4"/>
          <p:cNvSpPr txBox="1">
            <a:spLocks/>
          </p:cNvSpPr>
          <p:nvPr/>
        </p:nvSpPr>
        <p:spPr>
          <a:xfrm>
            <a:off x="4792134" y="1097942"/>
            <a:ext cx="215053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b="1" dirty="0">
                <a:solidFill>
                  <a:srgbClr val="69BE28"/>
                </a:solidFill>
              </a:rPr>
              <a:t>INTERNAL USE</a:t>
            </a:r>
          </a:p>
        </p:txBody>
      </p:sp>
      <p:sp>
        <p:nvSpPr>
          <p:cNvPr id="7" name="Subtitle 2"/>
          <p:cNvSpPr>
            <a:spLocks noGrp="1"/>
          </p:cNvSpPr>
          <p:nvPr>
            <p:ph type="subTitle" idx="1"/>
          </p:nvPr>
        </p:nvSpPr>
        <p:spPr>
          <a:xfrm>
            <a:off x="4792133" y="3835403"/>
            <a:ext cx="6790267" cy="1058330"/>
          </a:xfrm>
          <a:prstGeom prst="rect">
            <a:avLst/>
          </a:prstGeom>
        </p:spPr>
        <p:txBody>
          <a:bodyPr/>
          <a:lstStyle>
            <a:lvl1pPr marL="0" indent="0" algn="l">
              <a:lnSpc>
                <a:spcPct val="80000"/>
              </a:lnSpc>
              <a:buNone/>
              <a:defRPr spc="-150">
                <a:solidFill>
                  <a:srgbClr val="F3821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8" name="Title 8"/>
          <p:cNvSpPr>
            <a:spLocks noGrp="1"/>
          </p:cNvSpPr>
          <p:nvPr>
            <p:ph type="title"/>
          </p:nvPr>
        </p:nvSpPr>
        <p:spPr>
          <a:xfrm>
            <a:off x="4792133" y="1463067"/>
            <a:ext cx="6790267" cy="2372337"/>
          </a:xfrm>
        </p:spPr>
        <p:txBody>
          <a:bodyPr anchor="t"/>
          <a:lstStyle>
            <a:lvl1pPr algn="l">
              <a:lnSpc>
                <a:spcPct val="80000"/>
              </a:lnSpc>
              <a:defRPr b="1" spc="-150">
                <a:solidFill>
                  <a:schemeClr val="tx1"/>
                </a:solidFill>
              </a:defRPr>
            </a:lvl1pPr>
          </a:lstStyle>
          <a:p>
            <a:r>
              <a:rPr lang="zh-TW" altLang="en-US"/>
              <a:t>按一下以編輯母片標題樣式</a:t>
            </a:r>
            <a:endParaRPr lang="en-US" dirty="0"/>
          </a:p>
        </p:txBody>
      </p:sp>
      <p:pic>
        <p:nvPicPr>
          <p:cNvPr id="10" name="Picture 9" descr="pattern.png"/>
          <p:cNvPicPr>
            <a:picLocks noChangeAspect="1"/>
          </p:cNvPicPr>
          <p:nvPr/>
        </p:nvPicPr>
        <p:blipFill rotWithShape="1">
          <a:blip r:embed="rId3">
            <a:extLst>
              <a:ext uri="{28A0092B-C50C-407E-A947-70E740481C1C}">
                <a14:useLocalDpi xmlns:a14="http://schemas.microsoft.com/office/drawing/2010/main" val="0"/>
              </a:ext>
            </a:extLst>
          </a:blip>
          <a:srcRect t="67407"/>
          <a:stretch/>
        </p:blipFill>
        <p:spPr>
          <a:xfrm>
            <a:off x="0" y="4893734"/>
            <a:ext cx="12192000" cy="1964267"/>
          </a:xfrm>
          <a:prstGeom prst="rect">
            <a:avLst/>
          </a:prstGeom>
        </p:spPr>
      </p:pic>
    </p:spTree>
    <p:extLst>
      <p:ext uri="{BB962C8B-B14F-4D97-AF65-F5344CB8AC3E}">
        <p14:creationId xmlns:p14="http://schemas.microsoft.com/office/powerpoint/2010/main" val="226936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497344"/>
            <a:ext cx="7315200" cy="566739"/>
          </a:xfrm>
        </p:spPr>
        <p:txBody>
          <a:bodyPr anchor="b"/>
          <a:lstStyle>
            <a:lvl1pPr algn="l">
              <a:defRPr sz="2000" b="1" spc="0">
                <a:solidFill>
                  <a:schemeClr val="accent1"/>
                </a:solidFill>
              </a:defRPr>
            </a:lvl1pPr>
          </a:lstStyle>
          <a:p>
            <a:r>
              <a:rPr lang="sv-SE" dirty="0"/>
              <a:t>CLICK TO EDIT MASTER TITLE STYLE</a:t>
            </a:r>
            <a:endParaRPr lang="en-US" dirty="0"/>
          </a:p>
        </p:txBody>
      </p:sp>
      <p:sp>
        <p:nvSpPr>
          <p:cNvPr id="3" name="Picture Placeholder 2"/>
          <p:cNvSpPr>
            <a:spLocks noGrp="1"/>
          </p:cNvSpPr>
          <p:nvPr>
            <p:ph type="pic" idx="1"/>
          </p:nvPr>
        </p:nvSpPr>
        <p:spPr>
          <a:xfrm>
            <a:off x="2389717" y="612775"/>
            <a:ext cx="7315200" cy="386924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2389717" y="5064082"/>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6" name="Footer Placeholder 5"/>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3441176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1744134"/>
            <a:ext cx="10972800" cy="4289481"/>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5" name="Footer Placeholder 4"/>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106093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69880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274640"/>
            <a:ext cx="8026400" cy="569880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5" name="Footer Placeholder 4"/>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1186203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7127210D-D206-42AA-A8F8-97FA16766B9B}" type="datetimeFigureOut">
              <a:rPr lang="zh-TW" altLang="en-US" smtClean="0"/>
              <a:t>2025/11/27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2950284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_Formal">
    <p:bg>
      <p:bgPr>
        <a:solidFill>
          <a:srgbClr val="F39A1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2FC31B8-C0A5-4C17-8479-A454E6F28946}"/>
              </a:ext>
            </a:extLst>
          </p:cNvPr>
          <p:cNvSpPr/>
          <p:nvPr userDrawn="1"/>
        </p:nvSpPr>
        <p:spPr>
          <a:xfrm>
            <a:off x="461570" y="6294685"/>
            <a:ext cx="4951628" cy="390380"/>
          </a:xfrm>
          <a:prstGeom prst="rect">
            <a:avLst/>
          </a:prstGeom>
          <a:solidFill>
            <a:srgbClr val="F39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TW" sz="1067" kern="1200" dirty="0">
                <a:solidFill>
                  <a:schemeClr val="bg1"/>
                </a:solidFill>
                <a:effectLst/>
                <a:latin typeface="+mn-lt"/>
                <a:ea typeface="+mn-ea"/>
                <a:cs typeface="+mn-cs"/>
              </a:rPr>
              <a:t>MediaTek Proprietary and Confidential. © 2023 MediaTek Inc. All rights reserved.</a:t>
            </a:r>
            <a:endParaRPr lang="en-GB" altLang="zh-TW" sz="1067" dirty="0">
              <a:solidFill>
                <a:schemeClr val="bg1"/>
              </a:solidFill>
              <a:latin typeface="+mn-lt"/>
            </a:endParaRPr>
          </a:p>
        </p:txBody>
      </p:sp>
      <p:sp>
        <p:nvSpPr>
          <p:cNvPr id="4" name="文字方塊 3"/>
          <p:cNvSpPr txBox="1"/>
          <p:nvPr userDrawn="1"/>
        </p:nvSpPr>
        <p:spPr>
          <a:xfrm>
            <a:off x="3176335" y="4065008"/>
            <a:ext cx="8727604" cy="1180761"/>
          </a:xfrm>
          <a:prstGeom prst="rect">
            <a:avLst/>
          </a:prstGeom>
        </p:spPr>
        <p:txBody>
          <a:bodyPr wrap="square" lIns="0" tIns="0" rIns="0" bIns="0" rtlCol="0">
            <a:noAutofit/>
          </a:bodyPr>
          <a:lstStyle/>
          <a:p>
            <a:endParaRPr lang="zh-TW" altLang="en-US" sz="2400" dirty="0"/>
          </a:p>
        </p:txBody>
      </p:sp>
      <p:sp>
        <p:nvSpPr>
          <p:cNvPr id="12" name="文字版面配置區 20">
            <a:extLst>
              <a:ext uri="{FF2B5EF4-FFF2-40B4-BE49-F238E27FC236}">
                <a16:creationId xmlns:a16="http://schemas.microsoft.com/office/drawing/2014/main" id="{0878BF3B-8DAC-42C9-92B7-F9EC0BA19FCE}"/>
              </a:ext>
            </a:extLst>
          </p:cNvPr>
          <p:cNvSpPr>
            <a:spLocks noGrp="1"/>
          </p:cNvSpPr>
          <p:nvPr>
            <p:ph type="body" sz="quarter" idx="13" hasCustomPrompt="1"/>
          </p:nvPr>
        </p:nvSpPr>
        <p:spPr>
          <a:xfrm>
            <a:off x="3160891" y="2790952"/>
            <a:ext cx="7789051" cy="85394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1">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CN" altLang="en-US" dirty="0"/>
              <a:t>标题使用粗体</a:t>
            </a:r>
            <a:r>
              <a:rPr lang="en-US" altLang="zh-TW" dirty="0"/>
              <a:t>32pts</a:t>
            </a:r>
            <a:endParaRPr lang="zh-TW" altLang="en-US" dirty="0"/>
          </a:p>
        </p:txBody>
      </p:sp>
      <p:pic>
        <p:nvPicPr>
          <p:cNvPr id="13" name="圖片 12">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98315" y="1815866"/>
            <a:ext cx="2526557" cy="689945"/>
          </a:xfrm>
          <a:prstGeom prst="rect">
            <a:avLst/>
          </a:prstGeom>
        </p:spPr>
      </p:pic>
      <p:sp>
        <p:nvSpPr>
          <p:cNvPr id="14" name="文字版面配置區 20">
            <a:extLst>
              <a:ext uri="{FF2B5EF4-FFF2-40B4-BE49-F238E27FC236}">
                <a16:creationId xmlns:a16="http://schemas.microsoft.com/office/drawing/2014/main" id="{6EF1C5E5-F541-45A7-A09E-49564F6BBF0C}"/>
              </a:ext>
            </a:extLst>
          </p:cNvPr>
          <p:cNvSpPr>
            <a:spLocks noGrp="1"/>
          </p:cNvSpPr>
          <p:nvPr>
            <p:ph type="body" sz="quarter" idx="14" hasCustomPrompt="1"/>
          </p:nvPr>
        </p:nvSpPr>
        <p:spPr>
          <a:xfrm>
            <a:off x="3160891" y="3644902"/>
            <a:ext cx="5625195" cy="85394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667" b="1">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TW" altLang="en-US" dirty="0"/>
              <a:t>子</a:t>
            </a:r>
            <a:r>
              <a:rPr lang="zh-CN" altLang="en-US" dirty="0"/>
              <a:t>标题使用粗体</a:t>
            </a:r>
            <a:r>
              <a:rPr lang="en-US" altLang="zh-TW" dirty="0"/>
              <a:t>20pts</a:t>
            </a:r>
            <a:endParaRPr lang="zh-TW" altLang="en-US" dirty="0"/>
          </a:p>
        </p:txBody>
      </p:sp>
    </p:spTree>
    <p:extLst>
      <p:ext uri="{BB962C8B-B14F-4D97-AF65-F5344CB8AC3E}">
        <p14:creationId xmlns:p14="http://schemas.microsoft.com/office/powerpoint/2010/main" val="315275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7" name="文字版面配置區 6"/>
          <p:cNvSpPr>
            <a:spLocks noGrp="1"/>
          </p:cNvSpPr>
          <p:nvPr>
            <p:ph type="body" sz="quarter" idx="10"/>
          </p:nvPr>
        </p:nvSpPr>
        <p:spPr>
          <a:xfrm>
            <a:off x="431800" y="1376785"/>
            <a:ext cx="10957984" cy="4569927"/>
          </a:xfrm>
          <a:prstGeom prst="rect">
            <a:avLst/>
          </a:prstGeom>
        </p:spPr>
        <p:txBody>
          <a:bodyPr/>
          <a:lstStyle>
            <a:lvl1pPr marL="685783" indent="-685783">
              <a:buFont typeface="Wingdings" panose="05000000000000000000" pitchFamily="2" charset="2"/>
              <a:buChar char="p"/>
              <a:defRPr sz="2667" b="1">
                <a:latin typeface="+mj-lt"/>
              </a:defRPr>
            </a:lvl1pPr>
            <a:lvl2pPr>
              <a:defRPr sz="2133" b="1">
                <a:latin typeface="+mj-lt"/>
              </a:defRPr>
            </a:lvl2pPr>
            <a:lvl3pPr>
              <a:defRPr sz="1600">
                <a:latin typeface="+mj-lt"/>
              </a:defRPr>
            </a:lvl3pPr>
            <a:lvl4pPr>
              <a:defRPr>
                <a:latin typeface="+mj-lt"/>
              </a:defRPr>
            </a:lvl4pPr>
            <a:lvl5pPr>
              <a:defRPr>
                <a:latin typeface="+mj-lt"/>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148353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6" name="內容版面配置區 25"/>
          <p:cNvSpPr>
            <a:spLocks noGrp="1"/>
          </p:cNvSpPr>
          <p:nvPr>
            <p:ph sz="quarter" idx="10"/>
          </p:nvPr>
        </p:nvSpPr>
        <p:spPr>
          <a:xfrm>
            <a:off x="431800" y="1343609"/>
            <a:ext cx="10957985" cy="4943151"/>
          </a:xfrm>
        </p:spPr>
        <p:txBody>
          <a:bodyPr/>
          <a:lstStyle>
            <a:lvl1pPr>
              <a:defRPr sz="2133" b="1">
                <a:latin typeface="+mj-lt"/>
              </a:defRPr>
            </a:lvl1pPr>
            <a:lvl2pPr>
              <a:defRPr sz="1867" b="1">
                <a:latin typeface="+mj-lt"/>
              </a:defRPr>
            </a:lvl2pPr>
            <a:lvl3pPr>
              <a:defRPr sz="1600">
                <a:latin typeface="+mj-lt"/>
              </a:defRPr>
            </a:lvl3pPr>
            <a:lvl4pPr>
              <a:defRPr sz="1467">
                <a:latin typeface="+mj-lt"/>
              </a:defRPr>
            </a:lvl4pPr>
            <a:lvl5pPr>
              <a:defRPr sz="1333">
                <a:latin typeface="+mj-lt"/>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a:solidFill>
                  <a:srgbClr val="F39A1E"/>
                </a:solidFill>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378114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6" name="內容版面配置區 25"/>
          <p:cNvSpPr>
            <a:spLocks noGrp="1"/>
          </p:cNvSpPr>
          <p:nvPr>
            <p:ph sz="quarter" idx="10"/>
          </p:nvPr>
        </p:nvSpPr>
        <p:spPr>
          <a:xfrm>
            <a:off x="431800" y="1343609"/>
            <a:ext cx="5376168" cy="4943151"/>
          </a:xfrm>
        </p:spPr>
        <p:txBody>
          <a:bodyPr/>
          <a:lstStyle>
            <a:lvl1pPr>
              <a:defRPr sz="2667" b="1">
                <a:latin typeface="+mj-lt"/>
              </a:defRPr>
            </a:lvl1pPr>
            <a:lvl2pPr>
              <a:defRPr sz="2133" b="1">
                <a:latin typeface="+mj-lt"/>
              </a:defRPr>
            </a:lvl2pPr>
            <a:lvl3pPr>
              <a:defRPr sz="1600">
                <a:latin typeface="+mj-lt"/>
              </a:defRPr>
            </a:lvl3pPr>
            <a:lvl4pPr>
              <a:defRPr>
                <a:latin typeface="+mj-lt"/>
              </a:defRPr>
            </a:lvl4pPr>
            <a:lvl5pPr>
              <a:defRPr>
                <a:latin typeface="+mj-lt"/>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7" name="內容版面配置區 25"/>
          <p:cNvSpPr>
            <a:spLocks noGrp="1"/>
          </p:cNvSpPr>
          <p:nvPr>
            <p:ph sz="quarter" idx="11"/>
          </p:nvPr>
        </p:nvSpPr>
        <p:spPr>
          <a:xfrm>
            <a:off x="5999990" y="1339963"/>
            <a:ext cx="5389796" cy="4943151"/>
          </a:xfrm>
        </p:spPr>
        <p:txBody>
          <a:bodyPr/>
          <a:lstStyle>
            <a:lvl1pPr>
              <a:defRPr sz="2667" b="1">
                <a:latin typeface="+mj-lt"/>
              </a:defRPr>
            </a:lvl1pPr>
            <a:lvl2pPr>
              <a:defRPr sz="2133" b="1">
                <a:latin typeface="+mj-lt"/>
              </a:defRPr>
            </a:lvl2pPr>
            <a:lvl3pPr>
              <a:defRPr sz="1600">
                <a:latin typeface="+mj-lt"/>
              </a:defRPr>
            </a:lvl3pPr>
            <a:lvl4pPr>
              <a:defRPr>
                <a:latin typeface="+mj-lt"/>
              </a:defRPr>
            </a:lvl4pPr>
            <a:lvl5pPr>
              <a:defRPr>
                <a:latin typeface="+mj-lt"/>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a:solidFill>
                  <a:srgbClr val="F39A1E"/>
                </a:solidFill>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66038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lte only">
    <p:bg>
      <p:bgRef idx="1001">
        <a:schemeClr val="bg1"/>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a:solidFill>
                  <a:srgbClr val="F39A1E"/>
                </a:solidFill>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348495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Tree>
    <p:extLst>
      <p:ext uri="{BB962C8B-B14F-4D97-AF65-F5344CB8AC3E}">
        <p14:creationId xmlns:p14="http://schemas.microsoft.com/office/powerpoint/2010/main" val="65388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End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9" name="Picture 8" descr="tagline-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0889" y="2484967"/>
            <a:ext cx="5418667" cy="1762760"/>
          </a:xfrm>
          <a:prstGeom prst="rect">
            <a:avLst/>
          </a:prstGeom>
        </p:spPr>
      </p:pic>
      <p:sp>
        <p:nvSpPr>
          <p:cNvPr id="11" name="Text Box 8"/>
          <p:cNvSpPr txBox="1">
            <a:spLocks noChangeArrowheads="1"/>
          </p:cNvSpPr>
          <p:nvPr/>
        </p:nvSpPr>
        <p:spPr bwMode="auto">
          <a:xfrm>
            <a:off x="3949348" y="6226176"/>
            <a:ext cx="3841749"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000" dirty="0">
                <a:solidFill>
                  <a:schemeClr val="tx2"/>
                </a:solidFill>
                <a:ea typeface="SimHei" charset="0"/>
                <a:cs typeface="SimHei" charset="0"/>
              </a:rPr>
              <a:t>Copyright © MediaTek</a:t>
            </a:r>
            <a:r>
              <a:rPr lang="en-US" altLang="zh-TW" sz="1000" dirty="0">
                <a:solidFill>
                  <a:schemeClr val="tx2"/>
                </a:solidFill>
                <a:ea typeface="SimHei" charset="0"/>
                <a:cs typeface="SimHei" charset="0"/>
              </a:rPr>
              <a:t> Inc. </a:t>
            </a:r>
            <a:r>
              <a:rPr lang="en-US" sz="1000" dirty="0">
                <a:solidFill>
                  <a:schemeClr val="tx2"/>
                </a:solidFill>
                <a:ea typeface="SimHei" charset="0"/>
                <a:cs typeface="SimHei" charset="0"/>
              </a:rPr>
              <a:t>All rights reserved</a:t>
            </a:r>
            <a:r>
              <a:rPr lang="en-US" altLang="zh-TW" sz="1000" dirty="0">
                <a:solidFill>
                  <a:schemeClr val="tx2"/>
                </a:solidFill>
                <a:ea typeface="SimHei" charset="0"/>
                <a:cs typeface="SimHei" charset="0"/>
              </a:rPr>
              <a:t>.</a:t>
            </a:r>
            <a:endParaRPr lang="en-US" sz="1000" dirty="0">
              <a:solidFill>
                <a:schemeClr val="tx2"/>
              </a:solidFill>
              <a:ea typeface="SimHei" charset="0"/>
              <a:cs typeface="SimHei" charset="0"/>
            </a:endParaRPr>
          </a:p>
        </p:txBody>
      </p:sp>
    </p:spTree>
    <p:extLst>
      <p:ext uri="{BB962C8B-B14F-4D97-AF65-F5344CB8AC3E}">
        <p14:creationId xmlns:p14="http://schemas.microsoft.com/office/powerpoint/2010/main" val="4210296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with subtitles">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415DD189-F23A-4A72-A8E7-12D5CE2E8541}"/>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3" name="文字版面配置區 24">
            <a:extLst>
              <a:ext uri="{FF2B5EF4-FFF2-40B4-BE49-F238E27FC236}">
                <a16:creationId xmlns:a16="http://schemas.microsoft.com/office/drawing/2014/main" id="{0102C623-39B7-482D-AB86-93A92F37124F}"/>
              </a:ext>
            </a:extLst>
          </p:cNvPr>
          <p:cNvSpPr>
            <a:spLocks noGrp="1"/>
          </p:cNvSpPr>
          <p:nvPr>
            <p:ph type="body" sz="quarter" idx="16" hasCustomPrompt="1"/>
          </p:nvPr>
        </p:nvSpPr>
        <p:spPr>
          <a:xfrm>
            <a:off x="415403" y="2424025"/>
            <a:ext cx="10974383" cy="3405241"/>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600" b="0">
                <a:latin typeface="+mj-lt"/>
                <a:ea typeface="Microsoft YaHei" panose="020B0503020204020204" pitchFamily="34" charset="-122"/>
              </a:defRPr>
            </a:lvl1pPr>
          </a:lstStyle>
          <a:p>
            <a:pPr lvl="0"/>
            <a:r>
              <a:rPr lang="zh-TW" altLang="en-US" dirty="0"/>
              <a:t>內文使用</a:t>
            </a:r>
            <a:r>
              <a:rPr lang="en-US" altLang="zh-TW" dirty="0"/>
              <a:t>12pts</a:t>
            </a:r>
          </a:p>
        </p:txBody>
      </p:sp>
      <p:sp>
        <p:nvSpPr>
          <p:cNvPr id="21" name="文字版面配置區 24">
            <a:extLst>
              <a:ext uri="{FF2B5EF4-FFF2-40B4-BE49-F238E27FC236}">
                <a16:creationId xmlns:a16="http://schemas.microsoft.com/office/drawing/2014/main" id="{926391ED-A1C2-4413-B9C5-9DD36AFED359}"/>
              </a:ext>
            </a:extLst>
          </p:cNvPr>
          <p:cNvSpPr>
            <a:spLocks noGrp="1"/>
          </p:cNvSpPr>
          <p:nvPr>
            <p:ph type="body" sz="quarter" idx="19" hasCustomPrompt="1"/>
          </p:nvPr>
        </p:nvSpPr>
        <p:spPr>
          <a:xfrm>
            <a:off x="415403" y="1877465"/>
            <a:ext cx="10974381"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0">
                <a:latin typeface="+mj-lt"/>
                <a:ea typeface="Microsoft YaHei" panose="020B0503020204020204" pitchFamily="34" charset="-122"/>
              </a:defRPr>
            </a:lvl1pPr>
          </a:lstStyle>
          <a:p>
            <a:pPr lvl="0"/>
            <a:r>
              <a:rPr lang="zh-TW" altLang="en-US" dirty="0"/>
              <a:t>內文大标题使用</a:t>
            </a:r>
            <a:r>
              <a:rPr lang="en-US" altLang="zh-TW" dirty="0"/>
              <a:t>16pts</a:t>
            </a:r>
          </a:p>
        </p:txBody>
      </p:sp>
      <p:sp>
        <p:nvSpPr>
          <p:cNvPr id="22" name="文字版面配置區 24">
            <a:extLst>
              <a:ext uri="{FF2B5EF4-FFF2-40B4-BE49-F238E27FC236}">
                <a16:creationId xmlns:a16="http://schemas.microsoft.com/office/drawing/2014/main" id="{31CC0E0B-144B-478C-975D-2C5721C221AE}"/>
              </a:ext>
            </a:extLst>
          </p:cNvPr>
          <p:cNvSpPr>
            <a:spLocks noGrp="1"/>
          </p:cNvSpPr>
          <p:nvPr>
            <p:ph type="body" sz="quarter" idx="18" hasCustomPrompt="1"/>
          </p:nvPr>
        </p:nvSpPr>
        <p:spPr>
          <a:xfrm>
            <a:off x="415402" y="5902746"/>
            <a:ext cx="4088029"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200" b="0">
                <a:latin typeface="Calibri" panose="020F0502020204030204" pitchFamily="34" charset="0"/>
              </a:defRPr>
            </a:lvl1pPr>
          </a:lstStyle>
          <a:p>
            <a:pPr lvl="0"/>
            <a:r>
              <a:rPr lang="en-US" altLang="zh-TW" dirty="0"/>
              <a:t>*Source:  Body text goes here in sentence case 9pts.</a:t>
            </a:r>
          </a:p>
        </p:txBody>
      </p:sp>
      <p:sp>
        <p:nvSpPr>
          <p:cNvPr id="24" name="文字版面配置區 24">
            <a:extLst>
              <a:ext uri="{FF2B5EF4-FFF2-40B4-BE49-F238E27FC236}">
                <a16:creationId xmlns:a16="http://schemas.microsoft.com/office/drawing/2014/main" id="{374059BD-775E-44E1-A833-94858E63EA60}"/>
              </a:ext>
            </a:extLst>
          </p:cNvPr>
          <p:cNvSpPr>
            <a:spLocks noGrp="1"/>
          </p:cNvSpPr>
          <p:nvPr>
            <p:ph type="body" sz="quarter" idx="14" hasCustomPrompt="1"/>
          </p:nvPr>
        </p:nvSpPr>
        <p:spPr>
          <a:xfrm>
            <a:off x="415402" y="1330907"/>
            <a:ext cx="10974383"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667" b="1">
                <a:latin typeface="+mj-lt"/>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TW" altLang="en-US" dirty="0"/>
              <a:t>子</a:t>
            </a:r>
            <a:r>
              <a:rPr lang="zh-CN" altLang="en-US" dirty="0"/>
              <a:t>标题使用粗体</a:t>
            </a:r>
            <a:r>
              <a:rPr lang="en-US" altLang="zh-TW" dirty="0"/>
              <a:t>20pts</a:t>
            </a:r>
            <a:endParaRPr lang="zh-TW" altLang="en-US" dirty="0"/>
          </a:p>
        </p:txBody>
      </p:sp>
      <p:sp>
        <p:nvSpPr>
          <p:cNvPr id="9"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a:solidFill>
                  <a:srgbClr val="F39A1E"/>
                </a:solidFill>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369891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map">
    <p:spTree>
      <p:nvGrpSpPr>
        <p:cNvPr id="1" name=""/>
        <p:cNvGrpSpPr/>
        <p:nvPr/>
      </p:nvGrpSpPr>
      <p:grpSpPr>
        <a:xfrm>
          <a:off x="0" y="0"/>
          <a:ext cx="0" cy="0"/>
          <a:chOff x="0" y="0"/>
          <a:chExt cx="0" cy="0"/>
        </a:xfrm>
      </p:grpSpPr>
      <p:pic>
        <p:nvPicPr>
          <p:cNvPr id="4" name="圖片 3" descr="一張含有 室外 的圖片&#10;&#10;描述是以高可信度產生">
            <a:extLst>
              <a:ext uri="{FF2B5EF4-FFF2-40B4-BE49-F238E27FC236}">
                <a16:creationId xmlns:a16="http://schemas.microsoft.com/office/drawing/2014/main" id="{DC2D0D50-67E3-4F36-B468-7911E277F4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8035" y="1001987"/>
            <a:ext cx="10631751" cy="5297213"/>
          </a:xfrm>
          <a:prstGeom prst="rect">
            <a:avLst/>
          </a:prstGeom>
        </p:spPr>
      </p:pic>
      <p:sp>
        <p:nvSpPr>
          <p:cNvPr id="9" name="Slide Number Placeholder 5">
            <a:extLst>
              <a:ext uri="{FF2B5EF4-FFF2-40B4-BE49-F238E27FC236}">
                <a16:creationId xmlns:a16="http://schemas.microsoft.com/office/drawing/2014/main" id="{A3CB8DE1-4449-4EF9-9297-7B9F3166769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13"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93910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map">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A3CB8DE1-4449-4EF9-9297-7B9F3166769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12" name="文字版面配置區 18">
            <a:extLst>
              <a:ext uri="{FF2B5EF4-FFF2-40B4-BE49-F238E27FC236}">
                <a16:creationId xmlns:a16="http://schemas.microsoft.com/office/drawing/2014/main" id="{5EC7FBC4-8594-4342-90DE-025774DA1F55}"/>
              </a:ext>
            </a:extLst>
          </p:cNvPr>
          <p:cNvSpPr>
            <a:spLocks noGrp="1"/>
          </p:cNvSpPr>
          <p:nvPr>
            <p:ph type="body" sz="quarter" idx="15" hasCustomPrompt="1"/>
          </p:nvPr>
        </p:nvSpPr>
        <p:spPr>
          <a:xfrm>
            <a:off x="-1" y="1652782"/>
            <a:ext cx="4089376" cy="590479"/>
          </a:xfrm>
          <a:prstGeom prst="rect">
            <a:avLst/>
          </a:prstGeom>
          <a:solidFill>
            <a:srgbClr val="FFCA05"/>
          </a:solidFill>
        </p:spPr>
        <p:txBody>
          <a:bodyPr anchor="ctr"/>
          <a:lstStyle>
            <a:lvl1pPr marL="0" indent="0" algn="ctr">
              <a:buNone/>
              <a:defRPr sz="2133">
                <a:solidFill>
                  <a:schemeClr val="bg1"/>
                </a:solidFill>
                <a:latin typeface="+mj-lt"/>
                <a:cs typeface="Calibri Light" panose="020F0302020204030204" pitchFamily="34" charset="0"/>
              </a:defRPr>
            </a:lvl1pPr>
          </a:lstStyle>
          <a:p>
            <a:pPr lvl="0"/>
            <a:r>
              <a:rPr lang="en-US" altLang="zh-TW" dirty="0"/>
              <a:t>Body text/Calibri/16pts</a:t>
            </a:r>
            <a:endParaRPr lang="zh-TW" altLang="en-US" dirty="0"/>
          </a:p>
        </p:txBody>
      </p:sp>
      <p:sp>
        <p:nvSpPr>
          <p:cNvPr id="13" name="文字版面配置區 18">
            <a:extLst>
              <a:ext uri="{FF2B5EF4-FFF2-40B4-BE49-F238E27FC236}">
                <a16:creationId xmlns:a16="http://schemas.microsoft.com/office/drawing/2014/main" id="{E7D79B96-7A21-4C0C-B47D-23C03655A49D}"/>
              </a:ext>
            </a:extLst>
          </p:cNvPr>
          <p:cNvSpPr>
            <a:spLocks noGrp="1"/>
          </p:cNvSpPr>
          <p:nvPr>
            <p:ph type="body" sz="quarter" idx="17" hasCustomPrompt="1"/>
          </p:nvPr>
        </p:nvSpPr>
        <p:spPr>
          <a:xfrm>
            <a:off x="1" y="5033032"/>
            <a:ext cx="4051308" cy="1093387"/>
          </a:xfrm>
          <a:prstGeom prst="rect">
            <a:avLst/>
          </a:prstGeom>
          <a:solidFill>
            <a:srgbClr val="FFCA05"/>
          </a:solidFill>
        </p:spPr>
        <p:txBody>
          <a:bodyPr anchor="ctr"/>
          <a:lstStyle>
            <a:lvl1pPr marL="0" indent="0" algn="ctr">
              <a:buNone/>
              <a:defRPr sz="1600">
                <a:solidFill>
                  <a:schemeClr val="bg1"/>
                </a:solidFill>
                <a:latin typeface="+mj-lt"/>
                <a:ea typeface="+mn-ea"/>
                <a:cs typeface="Calibri Light" panose="020F0302020204030204" pitchFamily="34" charset="0"/>
              </a:defRPr>
            </a:lvl1pPr>
          </a:lstStyle>
          <a:p>
            <a:pPr lvl="0"/>
            <a:r>
              <a:rPr lang="en-US" altLang="zh-TW" dirty="0"/>
              <a:t>Body text/Calibri/12pts</a:t>
            </a:r>
            <a:endParaRPr lang="zh-TW" altLang="en-US" dirty="0"/>
          </a:p>
        </p:txBody>
      </p:sp>
      <p:sp>
        <p:nvSpPr>
          <p:cNvPr id="14" name="圖片版面配置區 5">
            <a:extLst>
              <a:ext uri="{FF2B5EF4-FFF2-40B4-BE49-F238E27FC236}">
                <a16:creationId xmlns:a16="http://schemas.microsoft.com/office/drawing/2014/main" id="{FA7B9CDC-6840-44D5-B7F4-B7A5C7F1EC00}"/>
              </a:ext>
            </a:extLst>
          </p:cNvPr>
          <p:cNvSpPr>
            <a:spLocks noGrp="1"/>
          </p:cNvSpPr>
          <p:nvPr>
            <p:ph type="pic" sz="quarter" idx="18" hasCustomPrompt="1"/>
          </p:nvPr>
        </p:nvSpPr>
        <p:spPr>
          <a:xfrm>
            <a:off x="-1" y="2243259"/>
            <a:ext cx="4051309" cy="2789772"/>
          </a:xfrm>
          <a:prstGeom prst="rect">
            <a:avLst/>
          </a:prstGeom>
          <a:solidFill>
            <a:schemeClr val="bg1">
              <a:lumMod val="85000"/>
            </a:schemeClr>
          </a:solidFill>
        </p:spPr>
        <p:txBody>
          <a:bodyPr anchor="ctr"/>
          <a:lstStyle>
            <a:lvl1pPr marL="0" indent="0" algn="ctr">
              <a:buNone/>
              <a:defRPr sz="2667">
                <a:latin typeface="+mj-lt"/>
              </a:defRPr>
            </a:lvl1pPr>
          </a:lstStyle>
          <a:p>
            <a:r>
              <a:rPr lang="en-US" altLang="zh-TW" dirty="0"/>
              <a:t>images</a:t>
            </a:r>
            <a:endParaRPr lang="zh-TW" altLang="en-US" dirty="0"/>
          </a:p>
        </p:txBody>
      </p:sp>
      <p:sp>
        <p:nvSpPr>
          <p:cNvPr id="15" name="文字版面配置區 18">
            <a:extLst>
              <a:ext uri="{FF2B5EF4-FFF2-40B4-BE49-F238E27FC236}">
                <a16:creationId xmlns:a16="http://schemas.microsoft.com/office/drawing/2014/main" id="{266BDB66-2D52-4EC8-9493-68E1F60A8A43}"/>
              </a:ext>
            </a:extLst>
          </p:cNvPr>
          <p:cNvSpPr>
            <a:spLocks noGrp="1"/>
          </p:cNvSpPr>
          <p:nvPr>
            <p:ph type="body" sz="quarter" idx="19" hasCustomPrompt="1"/>
          </p:nvPr>
        </p:nvSpPr>
        <p:spPr>
          <a:xfrm>
            <a:off x="4051311" y="1652782"/>
            <a:ext cx="4089376" cy="590479"/>
          </a:xfrm>
          <a:prstGeom prst="rect">
            <a:avLst/>
          </a:prstGeom>
          <a:solidFill>
            <a:srgbClr val="69BE28"/>
          </a:solidFill>
        </p:spPr>
        <p:txBody>
          <a:bodyPr anchor="ctr"/>
          <a:lstStyle>
            <a:lvl1pPr marL="0" indent="0" algn="ctr">
              <a:buNone/>
              <a:defRPr sz="2133">
                <a:solidFill>
                  <a:schemeClr val="bg1"/>
                </a:solidFill>
                <a:latin typeface="+mj-lt"/>
                <a:cs typeface="Calibri Light" panose="020F0302020204030204" pitchFamily="34" charset="0"/>
              </a:defRPr>
            </a:lvl1pPr>
          </a:lstStyle>
          <a:p>
            <a:pPr lvl="0"/>
            <a:r>
              <a:rPr lang="en-US" altLang="zh-TW" dirty="0"/>
              <a:t>Body text/Calibri/16pts</a:t>
            </a:r>
            <a:endParaRPr lang="zh-TW" altLang="en-US" dirty="0"/>
          </a:p>
        </p:txBody>
      </p:sp>
      <p:sp>
        <p:nvSpPr>
          <p:cNvPr id="16" name="文字版面配置區 18">
            <a:extLst>
              <a:ext uri="{FF2B5EF4-FFF2-40B4-BE49-F238E27FC236}">
                <a16:creationId xmlns:a16="http://schemas.microsoft.com/office/drawing/2014/main" id="{3C31F96A-9B22-4F64-960B-01D384DE939C}"/>
              </a:ext>
            </a:extLst>
          </p:cNvPr>
          <p:cNvSpPr>
            <a:spLocks noGrp="1"/>
          </p:cNvSpPr>
          <p:nvPr>
            <p:ph type="body" sz="quarter" idx="20" hasCustomPrompt="1"/>
          </p:nvPr>
        </p:nvSpPr>
        <p:spPr>
          <a:xfrm>
            <a:off x="4051312" y="5027887"/>
            <a:ext cx="4051309" cy="1093387"/>
          </a:xfrm>
          <a:prstGeom prst="rect">
            <a:avLst/>
          </a:prstGeom>
          <a:solidFill>
            <a:srgbClr val="69BE28"/>
          </a:solidFill>
        </p:spPr>
        <p:txBody>
          <a:bodyPr anchor="ctr"/>
          <a:lstStyle>
            <a:lvl1pPr marL="0" indent="0" algn="ctr">
              <a:buNone/>
              <a:defRPr sz="1600">
                <a:solidFill>
                  <a:schemeClr val="bg1"/>
                </a:solidFill>
                <a:latin typeface="+mj-lt"/>
                <a:ea typeface="+mn-ea"/>
                <a:cs typeface="Calibri Light" panose="020F0302020204030204" pitchFamily="34" charset="0"/>
              </a:defRPr>
            </a:lvl1pPr>
          </a:lstStyle>
          <a:p>
            <a:pPr lvl="0"/>
            <a:r>
              <a:rPr lang="en-US" altLang="zh-TW" dirty="0"/>
              <a:t>Body text/Calibri/12pts</a:t>
            </a:r>
            <a:endParaRPr lang="zh-TW" altLang="en-US" dirty="0"/>
          </a:p>
        </p:txBody>
      </p:sp>
      <p:sp>
        <p:nvSpPr>
          <p:cNvPr id="17" name="圖片版面配置區 5">
            <a:extLst>
              <a:ext uri="{FF2B5EF4-FFF2-40B4-BE49-F238E27FC236}">
                <a16:creationId xmlns:a16="http://schemas.microsoft.com/office/drawing/2014/main" id="{A298E8CE-357A-4140-B5E4-AD22FD39D943}"/>
              </a:ext>
            </a:extLst>
          </p:cNvPr>
          <p:cNvSpPr>
            <a:spLocks noGrp="1"/>
          </p:cNvSpPr>
          <p:nvPr>
            <p:ph type="pic" sz="quarter" idx="21" hasCustomPrompt="1"/>
          </p:nvPr>
        </p:nvSpPr>
        <p:spPr>
          <a:xfrm>
            <a:off x="4051311" y="2243259"/>
            <a:ext cx="4051311" cy="2789772"/>
          </a:xfrm>
          <a:prstGeom prst="rect">
            <a:avLst/>
          </a:prstGeom>
          <a:solidFill>
            <a:schemeClr val="bg1">
              <a:lumMod val="85000"/>
            </a:schemeClr>
          </a:solidFill>
        </p:spPr>
        <p:txBody>
          <a:bodyPr anchor="ctr"/>
          <a:lstStyle>
            <a:lvl1pPr marL="0" indent="0" algn="ctr">
              <a:buNone/>
              <a:defRPr sz="2667">
                <a:latin typeface="+mj-lt"/>
              </a:defRPr>
            </a:lvl1pPr>
          </a:lstStyle>
          <a:p>
            <a:r>
              <a:rPr lang="en-US" altLang="zh-TW" dirty="0"/>
              <a:t>images</a:t>
            </a:r>
            <a:endParaRPr lang="zh-TW" altLang="en-US" dirty="0"/>
          </a:p>
        </p:txBody>
      </p:sp>
      <p:sp>
        <p:nvSpPr>
          <p:cNvPr id="18" name="文字版面配置區 18">
            <a:extLst>
              <a:ext uri="{FF2B5EF4-FFF2-40B4-BE49-F238E27FC236}">
                <a16:creationId xmlns:a16="http://schemas.microsoft.com/office/drawing/2014/main" id="{33C4F6F6-31CE-4FD9-A3D7-A7D1D0FC0738}"/>
              </a:ext>
            </a:extLst>
          </p:cNvPr>
          <p:cNvSpPr>
            <a:spLocks noGrp="1"/>
          </p:cNvSpPr>
          <p:nvPr>
            <p:ph type="body" sz="quarter" idx="22" hasCustomPrompt="1"/>
          </p:nvPr>
        </p:nvSpPr>
        <p:spPr>
          <a:xfrm>
            <a:off x="8102624" y="1652782"/>
            <a:ext cx="4089376" cy="590479"/>
          </a:xfrm>
          <a:prstGeom prst="rect">
            <a:avLst/>
          </a:prstGeom>
          <a:solidFill>
            <a:schemeClr val="accent3"/>
          </a:solidFill>
        </p:spPr>
        <p:txBody>
          <a:bodyPr anchor="ctr"/>
          <a:lstStyle>
            <a:lvl1pPr marL="0" indent="0" algn="ctr">
              <a:buNone/>
              <a:defRPr sz="2133">
                <a:solidFill>
                  <a:schemeClr val="bg1"/>
                </a:solidFill>
                <a:latin typeface="+mj-lt"/>
                <a:cs typeface="Calibri Light" panose="020F0302020204030204" pitchFamily="34" charset="0"/>
              </a:defRPr>
            </a:lvl1pPr>
          </a:lstStyle>
          <a:p>
            <a:pPr lvl="0"/>
            <a:r>
              <a:rPr lang="en-US" altLang="zh-TW" dirty="0"/>
              <a:t>Body text/Calibri/16pts</a:t>
            </a:r>
            <a:endParaRPr lang="zh-TW" altLang="en-US" dirty="0"/>
          </a:p>
        </p:txBody>
      </p:sp>
      <p:sp>
        <p:nvSpPr>
          <p:cNvPr id="19" name="文字版面配置區 18">
            <a:extLst>
              <a:ext uri="{FF2B5EF4-FFF2-40B4-BE49-F238E27FC236}">
                <a16:creationId xmlns:a16="http://schemas.microsoft.com/office/drawing/2014/main" id="{0BEF69B6-881A-4FBB-BBB0-3A32C94FE729}"/>
              </a:ext>
            </a:extLst>
          </p:cNvPr>
          <p:cNvSpPr>
            <a:spLocks noGrp="1"/>
          </p:cNvSpPr>
          <p:nvPr>
            <p:ph type="body" sz="quarter" idx="23" hasCustomPrompt="1"/>
          </p:nvPr>
        </p:nvSpPr>
        <p:spPr>
          <a:xfrm>
            <a:off x="8102625" y="5027887"/>
            <a:ext cx="4089376" cy="1093387"/>
          </a:xfrm>
          <a:prstGeom prst="rect">
            <a:avLst/>
          </a:prstGeom>
          <a:solidFill>
            <a:schemeClr val="accent3"/>
          </a:solidFill>
        </p:spPr>
        <p:txBody>
          <a:bodyPr anchor="ctr"/>
          <a:lstStyle>
            <a:lvl1pPr marL="0" indent="0" algn="ctr">
              <a:buNone/>
              <a:defRPr sz="1600">
                <a:solidFill>
                  <a:schemeClr val="bg1"/>
                </a:solidFill>
                <a:latin typeface="+mj-lt"/>
                <a:ea typeface="+mn-ea"/>
                <a:cs typeface="Calibri Light" panose="020F0302020204030204" pitchFamily="34" charset="0"/>
              </a:defRPr>
            </a:lvl1pPr>
          </a:lstStyle>
          <a:p>
            <a:pPr lvl="0"/>
            <a:r>
              <a:rPr lang="en-US" altLang="zh-TW" dirty="0"/>
              <a:t>Body text/Calibri/12pts</a:t>
            </a:r>
            <a:endParaRPr lang="zh-TW" altLang="en-US" dirty="0"/>
          </a:p>
        </p:txBody>
      </p:sp>
      <p:sp>
        <p:nvSpPr>
          <p:cNvPr id="20" name="圖片版面配置區 5">
            <a:extLst>
              <a:ext uri="{FF2B5EF4-FFF2-40B4-BE49-F238E27FC236}">
                <a16:creationId xmlns:a16="http://schemas.microsoft.com/office/drawing/2014/main" id="{2B47372B-F0BA-4731-9A36-256296AEF419}"/>
              </a:ext>
            </a:extLst>
          </p:cNvPr>
          <p:cNvSpPr>
            <a:spLocks noGrp="1"/>
          </p:cNvSpPr>
          <p:nvPr>
            <p:ph type="pic" sz="quarter" idx="24" hasCustomPrompt="1"/>
          </p:nvPr>
        </p:nvSpPr>
        <p:spPr>
          <a:xfrm>
            <a:off x="8102625" y="2243259"/>
            <a:ext cx="4089375" cy="2789772"/>
          </a:xfrm>
          <a:prstGeom prst="rect">
            <a:avLst/>
          </a:prstGeom>
          <a:solidFill>
            <a:schemeClr val="bg1">
              <a:lumMod val="85000"/>
            </a:schemeClr>
          </a:solidFill>
        </p:spPr>
        <p:txBody>
          <a:bodyPr anchor="ctr"/>
          <a:lstStyle>
            <a:lvl1pPr marL="0" indent="0" algn="ctr">
              <a:buNone/>
              <a:defRPr sz="2667">
                <a:latin typeface="+mj-lt"/>
              </a:defRPr>
            </a:lvl1pPr>
          </a:lstStyle>
          <a:p>
            <a:r>
              <a:rPr lang="en-US" altLang="zh-TW" dirty="0"/>
              <a:t>images</a:t>
            </a:r>
            <a:endParaRPr lang="zh-TW" altLang="en-US" dirty="0"/>
          </a:p>
        </p:txBody>
      </p:sp>
      <p:sp>
        <p:nvSpPr>
          <p:cNvPr id="22"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413533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map">
    <p:spTree>
      <p:nvGrpSpPr>
        <p:cNvPr id="1" name=""/>
        <p:cNvGrpSpPr/>
        <p:nvPr/>
      </p:nvGrpSpPr>
      <p:grpSpPr>
        <a:xfrm>
          <a:off x="0" y="0"/>
          <a:ext cx="0" cy="0"/>
          <a:chOff x="0" y="0"/>
          <a:chExt cx="0" cy="0"/>
        </a:xfrm>
      </p:grpSpPr>
      <p:sp>
        <p:nvSpPr>
          <p:cNvPr id="21" name="圖片版面配置區 5">
            <a:extLst>
              <a:ext uri="{FF2B5EF4-FFF2-40B4-BE49-F238E27FC236}">
                <a16:creationId xmlns:a16="http://schemas.microsoft.com/office/drawing/2014/main" id="{AB03D790-2F34-40F2-BD7D-3FFB88E5F7EF}"/>
              </a:ext>
            </a:extLst>
          </p:cNvPr>
          <p:cNvSpPr>
            <a:spLocks noGrp="1"/>
          </p:cNvSpPr>
          <p:nvPr>
            <p:ph type="pic" sz="quarter" idx="15" hasCustomPrompt="1"/>
          </p:nvPr>
        </p:nvSpPr>
        <p:spPr>
          <a:xfrm>
            <a:off x="1" y="1698297"/>
            <a:ext cx="12192001" cy="4544489"/>
          </a:xfrm>
          <a:prstGeom prst="rect">
            <a:avLst/>
          </a:prstGeom>
          <a:solidFill>
            <a:schemeClr val="bg1">
              <a:lumMod val="85000"/>
            </a:schemeClr>
          </a:solidFill>
        </p:spPr>
        <p:txBody>
          <a:bodyPr anchor="ctr"/>
          <a:lstStyle>
            <a:lvl1pPr marL="0" indent="0" algn="ctr">
              <a:buNone/>
              <a:defRPr sz="2667">
                <a:latin typeface="+mj-lt"/>
              </a:defRPr>
            </a:lvl1pPr>
          </a:lstStyle>
          <a:p>
            <a:r>
              <a:rPr lang="en-US" altLang="zh-TW" dirty="0"/>
              <a:t>images</a:t>
            </a:r>
            <a:endParaRPr lang="zh-TW" altLang="en-US" dirty="0"/>
          </a:p>
        </p:txBody>
      </p:sp>
      <p:sp>
        <p:nvSpPr>
          <p:cNvPr id="22" name="Slide Number Placeholder 5">
            <a:extLst>
              <a:ext uri="{FF2B5EF4-FFF2-40B4-BE49-F238E27FC236}">
                <a16:creationId xmlns:a16="http://schemas.microsoft.com/office/drawing/2014/main" id="{ABE3C7CC-BFCC-4188-95AF-7C83305BB32B}"/>
              </a:ext>
            </a:extLst>
          </p:cNvPr>
          <p:cNvSpPr txBox="1">
            <a:spLocks/>
          </p:cNvSpPr>
          <p:nvPr userDrawn="1"/>
        </p:nvSpPr>
        <p:spPr>
          <a:xfrm>
            <a:off x="11389786" y="6484989"/>
            <a:ext cx="370415" cy="144000"/>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F9A4B-07C9-404C-9053-A3A2AC3AD5D6}" type="slidenum">
              <a:rPr lang="en-GB" sz="800" smtClean="0"/>
              <a:pPr/>
              <a:t>‹#›</a:t>
            </a:fld>
            <a:endParaRPr lang="en-GB" sz="800" dirty="0"/>
          </a:p>
        </p:txBody>
      </p:sp>
      <p:sp>
        <p:nvSpPr>
          <p:cNvPr id="13"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351776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Content+Media_4">
    <p:spTree>
      <p:nvGrpSpPr>
        <p:cNvPr id="1" name=""/>
        <p:cNvGrpSpPr/>
        <p:nvPr/>
      </p:nvGrpSpPr>
      <p:grpSpPr>
        <a:xfrm>
          <a:off x="0" y="0"/>
          <a:ext cx="0" cy="0"/>
          <a:chOff x="0" y="0"/>
          <a:chExt cx="0" cy="0"/>
        </a:xfrm>
      </p:grpSpPr>
      <p:sp>
        <p:nvSpPr>
          <p:cNvPr id="6" name="文字版面配置區 18">
            <a:extLst>
              <a:ext uri="{FF2B5EF4-FFF2-40B4-BE49-F238E27FC236}">
                <a16:creationId xmlns:a16="http://schemas.microsoft.com/office/drawing/2014/main" id="{94F6F4E3-E8D1-4DC2-B0CA-56809F531971}"/>
              </a:ext>
            </a:extLst>
          </p:cNvPr>
          <p:cNvSpPr>
            <a:spLocks noGrp="1"/>
          </p:cNvSpPr>
          <p:nvPr>
            <p:ph type="body" sz="quarter" idx="15" hasCustomPrompt="1"/>
          </p:nvPr>
        </p:nvSpPr>
        <p:spPr>
          <a:xfrm>
            <a:off x="-1" y="1652782"/>
            <a:ext cx="3046360" cy="590479"/>
          </a:xfrm>
          <a:prstGeom prst="rect">
            <a:avLst/>
          </a:prstGeom>
          <a:solidFill>
            <a:srgbClr val="FFCA05"/>
          </a:solidFill>
        </p:spPr>
        <p:txBody>
          <a:bodyPr anchor="ctr"/>
          <a:lstStyle>
            <a:lvl1pPr marL="0" indent="0" algn="ctr">
              <a:buNone/>
              <a:defRPr sz="2133" b="1">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7" name="文字版面配置區 18">
            <a:extLst>
              <a:ext uri="{FF2B5EF4-FFF2-40B4-BE49-F238E27FC236}">
                <a16:creationId xmlns:a16="http://schemas.microsoft.com/office/drawing/2014/main" id="{E6608BD1-147C-46FB-9D31-B120B8336A37}"/>
              </a:ext>
            </a:extLst>
          </p:cNvPr>
          <p:cNvSpPr>
            <a:spLocks noGrp="1"/>
          </p:cNvSpPr>
          <p:nvPr>
            <p:ph type="body" sz="quarter" idx="17" hasCustomPrompt="1"/>
          </p:nvPr>
        </p:nvSpPr>
        <p:spPr>
          <a:xfrm>
            <a:off x="0" y="5027887"/>
            <a:ext cx="3055499" cy="1093387"/>
          </a:xfrm>
          <a:prstGeom prst="rect">
            <a:avLst/>
          </a:prstGeom>
          <a:solidFill>
            <a:srgbClr val="FFCA05"/>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8" name="圖片版面配置區 5">
            <a:extLst>
              <a:ext uri="{FF2B5EF4-FFF2-40B4-BE49-F238E27FC236}">
                <a16:creationId xmlns:a16="http://schemas.microsoft.com/office/drawing/2014/main" id="{746E0EF0-E653-4F9A-A28C-A9866E6936CF}"/>
              </a:ext>
            </a:extLst>
          </p:cNvPr>
          <p:cNvSpPr>
            <a:spLocks noGrp="1"/>
          </p:cNvSpPr>
          <p:nvPr>
            <p:ph type="pic" sz="quarter" idx="18" hasCustomPrompt="1"/>
          </p:nvPr>
        </p:nvSpPr>
        <p:spPr>
          <a:xfrm>
            <a:off x="-3" y="2243260"/>
            <a:ext cx="3048000" cy="2784627"/>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9" name="文字版面配置區 18">
            <a:extLst>
              <a:ext uri="{FF2B5EF4-FFF2-40B4-BE49-F238E27FC236}">
                <a16:creationId xmlns:a16="http://schemas.microsoft.com/office/drawing/2014/main" id="{A8EB9369-73F7-40EF-926B-8E8F9DCA2A37}"/>
              </a:ext>
            </a:extLst>
          </p:cNvPr>
          <p:cNvSpPr>
            <a:spLocks noGrp="1"/>
          </p:cNvSpPr>
          <p:nvPr>
            <p:ph type="body" sz="quarter" idx="19" hasCustomPrompt="1"/>
          </p:nvPr>
        </p:nvSpPr>
        <p:spPr>
          <a:xfrm>
            <a:off x="3048420" y="1652782"/>
            <a:ext cx="3055225" cy="590479"/>
          </a:xfrm>
          <a:prstGeom prst="rect">
            <a:avLst/>
          </a:prstGeom>
          <a:solidFill>
            <a:srgbClr val="69BE28"/>
          </a:solidFill>
        </p:spPr>
        <p:txBody>
          <a:bodyPr anchor="ctr"/>
          <a:lstStyle>
            <a:lvl1pPr marL="0" marR="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a:solidFill>
                  <a:schemeClr val="bg1"/>
                </a:solidFill>
                <a:latin typeface="Calibri" panose="020F0502020204030204" pitchFamily="34" charset="0"/>
                <a:ea typeface="Microsoft YaHei" panose="020B0503020204020204" pitchFamily="34" charset="-122"/>
              </a:defRPr>
            </a:lvl1pPr>
          </a:lstStyle>
          <a:p>
            <a:pPr marL="0" marR="0" lvl="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Body text/Calibri/16pts</a:t>
            </a:r>
          </a:p>
        </p:txBody>
      </p:sp>
      <p:sp>
        <p:nvSpPr>
          <p:cNvPr id="10" name="文字版面配置區 18">
            <a:extLst>
              <a:ext uri="{FF2B5EF4-FFF2-40B4-BE49-F238E27FC236}">
                <a16:creationId xmlns:a16="http://schemas.microsoft.com/office/drawing/2014/main" id="{A4EB6D35-3FED-4EA7-812B-8D9A1B299B49}"/>
              </a:ext>
            </a:extLst>
          </p:cNvPr>
          <p:cNvSpPr>
            <a:spLocks noGrp="1"/>
          </p:cNvSpPr>
          <p:nvPr>
            <p:ph type="body" sz="quarter" idx="20" hasCustomPrompt="1"/>
          </p:nvPr>
        </p:nvSpPr>
        <p:spPr>
          <a:xfrm>
            <a:off x="3048419" y="5027887"/>
            <a:ext cx="3057600" cy="1093387"/>
          </a:xfrm>
          <a:prstGeom prst="rect">
            <a:avLst/>
          </a:prstGeom>
          <a:solidFill>
            <a:srgbClr val="69BE28"/>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11" name="圖片版面配置區 5">
            <a:extLst>
              <a:ext uri="{FF2B5EF4-FFF2-40B4-BE49-F238E27FC236}">
                <a16:creationId xmlns:a16="http://schemas.microsoft.com/office/drawing/2014/main" id="{341012BD-8152-49EB-B750-8ED9203DC7A7}"/>
              </a:ext>
            </a:extLst>
          </p:cNvPr>
          <p:cNvSpPr>
            <a:spLocks noGrp="1"/>
          </p:cNvSpPr>
          <p:nvPr>
            <p:ph type="pic" sz="quarter" idx="21" hasCustomPrompt="1"/>
          </p:nvPr>
        </p:nvSpPr>
        <p:spPr>
          <a:xfrm>
            <a:off x="3048419" y="2243260"/>
            <a:ext cx="3057600" cy="2784627"/>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2" name="文字版面配置區 18">
            <a:extLst>
              <a:ext uri="{FF2B5EF4-FFF2-40B4-BE49-F238E27FC236}">
                <a16:creationId xmlns:a16="http://schemas.microsoft.com/office/drawing/2014/main" id="{2A945E46-21BF-4204-B82A-311E0C5989B3}"/>
              </a:ext>
            </a:extLst>
          </p:cNvPr>
          <p:cNvSpPr>
            <a:spLocks noGrp="1"/>
          </p:cNvSpPr>
          <p:nvPr>
            <p:ph type="body" sz="quarter" idx="22" hasCustomPrompt="1"/>
          </p:nvPr>
        </p:nvSpPr>
        <p:spPr>
          <a:xfrm>
            <a:off x="6099659" y="1652782"/>
            <a:ext cx="3050740" cy="590479"/>
          </a:xfrm>
          <a:prstGeom prst="rect">
            <a:avLst/>
          </a:prstGeom>
          <a:solidFill>
            <a:schemeClr val="accent3"/>
          </a:solidFill>
        </p:spPr>
        <p:txBody>
          <a:bodyPr anchor="ctr"/>
          <a:lstStyle>
            <a:lvl1pPr marL="0" indent="0" algn="ctr">
              <a:buNone/>
              <a:defRPr sz="2133" b="1">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13" name="文字版面配置區 18">
            <a:extLst>
              <a:ext uri="{FF2B5EF4-FFF2-40B4-BE49-F238E27FC236}">
                <a16:creationId xmlns:a16="http://schemas.microsoft.com/office/drawing/2014/main" id="{B15D2412-C687-405A-87B5-0966A0787007}"/>
              </a:ext>
            </a:extLst>
          </p:cNvPr>
          <p:cNvSpPr>
            <a:spLocks noGrp="1"/>
          </p:cNvSpPr>
          <p:nvPr>
            <p:ph type="body" sz="quarter" idx="23" hasCustomPrompt="1"/>
          </p:nvPr>
        </p:nvSpPr>
        <p:spPr>
          <a:xfrm>
            <a:off x="6099659" y="5027887"/>
            <a:ext cx="3052800" cy="1093387"/>
          </a:xfrm>
          <a:prstGeom prst="rect">
            <a:avLst/>
          </a:prstGeom>
          <a:solidFill>
            <a:schemeClr val="accent3"/>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20" name="圖片版面配置區 5">
            <a:extLst>
              <a:ext uri="{FF2B5EF4-FFF2-40B4-BE49-F238E27FC236}">
                <a16:creationId xmlns:a16="http://schemas.microsoft.com/office/drawing/2014/main" id="{5D451D69-658C-4F56-915A-B2DDF385F574}"/>
              </a:ext>
            </a:extLst>
          </p:cNvPr>
          <p:cNvSpPr>
            <a:spLocks noGrp="1"/>
          </p:cNvSpPr>
          <p:nvPr>
            <p:ph type="pic" sz="quarter" idx="26" hasCustomPrompt="1"/>
          </p:nvPr>
        </p:nvSpPr>
        <p:spPr>
          <a:xfrm>
            <a:off x="6099659" y="2243257"/>
            <a:ext cx="3052800" cy="2784627"/>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9" name="文字版面配置區 18">
            <a:extLst>
              <a:ext uri="{FF2B5EF4-FFF2-40B4-BE49-F238E27FC236}">
                <a16:creationId xmlns:a16="http://schemas.microsoft.com/office/drawing/2014/main" id="{2664A5B3-17FB-451A-82B2-8B5845DFCE9E}"/>
              </a:ext>
            </a:extLst>
          </p:cNvPr>
          <p:cNvSpPr>
            <a:spLocks noGrp="1"/>
          </p:cNvSpPr>
          <p:nvPr>
            <p:ph type="body" sz="quarter" idx="25" hasCustomPrompt="1"/>
          </p:nvPr>
        </p:nvSpPr>
        <p:spPr>
          <a:xfrm>
            <a:off x="9141259" y="1652781"/>
            <a:ext cx="3050740" cy="590479"/>
          </a:xfrm>
          <a:prstGeom prst="rect">
            <a:avLst/>
          </a:prstGeom>
          <a:solidFill>
            <a:srgbClr val="E11E3C"/>
          </a:solidFill>
        </p:spPr>
        <p:txBody>
          <a:bodyPr anchor="ctr"/>
          <a:lstStyle>
            <a:lvl1pPr marL="0" marR="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21" name="圖片版面配置區 5">
            <a:extLst>
              <a:ext uri="{FF2B5EF4-FFF2-40B4-BE49-F238E27FC236}">
                <a16:creationId xmlns:a16="http://schemas.microsoft.com/office/drawing/2014/main" id="{C1F9C1EC-D04E-48C1-AB5B-9CD4F3191691}"/>
              </a:ext>
            </a:extLst>
          </p:cNvPr>
          <p:cNvSpPr>
            <a:spLocks noGrp="1"/>
          </p:cNvSpPr>
          <p:nvPr>
            <p:ph type="pic" sz="quarter" idx="27" hasCustomPrompt="1"/>
          </p:nvPr>
        </p:nvSpPr>
        <p:spPr>
          <a:xfrm>
            <a:off x="9141259" y="2243258"/>
            <a:ext cx="3050743" cy="2784627"/>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22" name="文字版面配置區 18">
            <a:extLst>
              <a:ext uri="{FF2B5EF4-FFF2-40B4-BE49-F238E27FC236}">
                <a16:creationId xmlns:a16="http://schemas.microsoft.com/office/drawing/2014/main" id="{8EBBAF9D-9D09-44E0-AE17-74DDD789997C}"/>
              </a:ext>
            </a:extLst>
          </p:cNvPr>
          <p:cNvSpPr>
            <a:spLocks noGrp="1"/>
          </p:cNvSpPr>
          <p:nvPr>
            <p:ph type="body" sz="quarter" idx="28" hasCustomPrompt="1"/>
          </p:nvPr>
        </p:nvSpPr>
        <p:spPr>
          <a:xfrm>
            <a:off x="9136502" y="5027885"/>
            <a:ext cx="3050477" cy="1093387"/>
          </a:xfrm>
          <a:prstGeom prst="rect">
            <a:avLst/>
          </a:prstGeom>
          <a:solidFill>
            <a:srgbClr val="E11E3C"/>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17" name="Slide Number Placeholder 5">
            <a:extLst>
              <a:ext uri="{FF2B5EF4-FFF2-40B4-BE49-F238E27FC236}">
                <a16:creationId xmlns:a16="http://schemas.microsoft.com/office/drawing/2014/main" id="{10528E65-22FD-4291-A407-01274D3B90F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261656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Content+Media_5">
    <p:spTree>
      <p:nvGrpSpPr>
        <p:cNvPr id="1" name=""/>
        <p:cNvGrpSpPr/>
        <p:nvPr/>
      </p:nvGrpSpPr>
      <p:grpSpPr>
        <a:xfrm>
          <a:off x="0" y="0"/>
          <a:ext cx="0" cy="0"/>
          <a:chOff x="0" y="0"/>
          <a:chExt cx="0" cy="0"/>
        </a:xfrm>
      </p:grpSpPr>
      <p:sp>
        <p:nvSpPr>
          <p:cNvPr id="51" name="文字版面配置區 18">
            <a:extLst>
              <a:ext uri="{FF2B5EF4-FFF2-40B4-BE49-F238E27FC236}">
                <a16:creationId xmlns:a16="http://schemas.microsoft.com/office/drawing/2014/main" id="{94C54889-0B56-4C2C-B071-26B97FB413DB}"/>
              </a:ext>
            </a:extLst>
          </p:cNvPr>
          <p:cNvSpPr>
            <a:spLocks noGrp="1"/>
          </p:cNvSpPr>
          <p:nvPr>
            <p:ph type="body" sz="quarter" idx="17" hasCustomPrompt="1"/>
          </p:nvPr>
        </p:nvSpPr>
        <p:spPr>
          <a:xfrm>
            <a:off x="1" y="5033032"/>
            <a:ext cx="4051308" cy="1093387"/>
          </a:xfrm>
          <a:prstGeom prst="rect">
            <a:avLst/>
          </a:prstGeom>
          <a:solidFill>
            <a:srgbClr val="FFCA05"/>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2" name="圖片版面配置區 5">
            <a:extLst>
              <a:ext uri="{FF2B5EF4-FFF2-40B4-BE49-F238E27FC236}">
                <a16:creationId xmlns:a16="http://schemas.microsoft.com/office/drawing/2014/main" id="{E4ADABB1-0AF9-41A0-89CB-EECD15C83E39}"/>
              </a:ext>
            </a:extLst>
          </p:cNvPr>
          <p:cNvSpPr>
            <a:spLocks noGrp="1"/>
          </p:cNvSpPr>
          <p:nvPr>
            <p:ph type="pic" sz="quarter" idx="18" hasCustomPrompt="1"/>
          </p:nvPr>
        </p:nvSpPr>
        <p:spPr>
          <a:xfrm>
            <a:off x="-1" y="1642792"/>
            <a:ext cx="4051309" cy="3390240"/>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defRPr>
            </a:lvl1pPr>
          </a:lstStyle>
          <a:p>
            <a:r>
              <a:rPr lang="en-US" altLang="zh-TW" dirty="0"/>
              <a:t>images</a:t>
            </a:r>
            <a:endParaRPr lang="zh-TW" altLang="en-US" dirty="0"/>
          </a:p>
        </p:txBody>
      </p:sp>
      <p:sp>
        <p:nvSpPr>
          <p:cNvPr id="53" name="文字版面配置區 18">
            <a:extLst>
              <a:ext uri="{FF2B5EF4-FFF2-40B4-BE49-F238E27FC236}">
                <a16:creationId xmlns:a16="http://schemas.microsoft.com/office/drawing/2014/main" id="{83154691-5907-4558-A4CD-08A7C25A98ED}"/>
              </a:ext>
            </a:extLst>
          </p:cNvPr>
          <p:cNvSpPr>
            <a:spLocks noGrp="1"/>
          </p:cNvSpPr>
          <p:nvPr>
            <p:ph type="body" sz="quarter" idx="20" hasCustomPrompt="1"/>
          </p:nvPr>
        </p:nvSpPr>
        <p:spPr>
          <a:xfrm>
            <a:off x="4051312" y="5027887"/>
            <a:ext cx="4051309" cy="1093387"/>
          </a:xfrm>
          <a:prstGeom prst="rect">
            <a:avLst/>
          </a:prstGeom>
          <a:solidFill>
            <a:srgbClr val="69BE28"/>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4" name="圖片版面配置區 5">
            <a:extLst>
              <a:ext uri="{FF2B5EF4-FFF2-40B4-BE49-F238E27FC236}">
                <a16:creationId xmlns:a16="http://schemas.microsoft.com/office/drawing/2014/main" id="{9F5E9543-5742-4D77-97CE-64898B1CF43A}"/>
              </a:ext>
            </a:extLst>
          </p:cNvPr>
          <p:cNvSpPr>
            <a:spLocks noGrp="1"/>
          </p:cNvSpPr>
          <p:nvPr>
            <p:ph type="pic" sz="quarter" idx="21" hasCustomPrompt="1"/>
          </p:nvPr>
        </p:nvSpPr>
        <p:spPr>
          <a:xfrm>
            <a:off x="4051311" y="1642792"/>
            <a:ext cx="4051311" cy="3390240"/>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defRPr>
            </a:lvl1pPr>
          </a:lstStyle>
          <a:p>
            <a:r>
              <a:rPr lang="en-US" altLang="zh-TW" dirty="0"/>
              <a:t>images</a:t>
            </a:r>
            <a:endParaRPr lang="zh-TW" altLang="en-US" dirty="0"/>
          </a:p>
        </p:txBody>
      </p:sp>
      <p:sp>
        <p:nvSpPr>
          <p:cNvPr id="55" name="文字版面配置區 18">
            <a:extLst>
              <a:ext uri="{FF2B5EF4-FFF2-40B4-BE49-F238E27FC236}">
                <a16:creationId xmlns:a16="http://schemas.microsoft.com/office/drawing/2014/main" id="{510C9066-B83E-49DB-9DF0-C3F84CB0A170}"/>
              </a:ext>
            </a:extLst>
          </p:cNvPr>
          <p:cNvSpPr>
            <a:spLocks noGrp="1"/>
          </p:cNvSpPr>
          <p:nvPr>
            <p:ph type="body" sz="quarter" idx="23" hasCustomPrompt="1"/>
          </p:nvPr>
        </p:nvSpPr>
        <p:spPr>
          <a:xfrm>
            <a:off x="8102625" y="5027887"/>
            <a:ext cx="4089376" cy="1093387"/>
          </a:xfrm>
          <a:prstGeom prst="rect">
            <a:avLst/>
          </a:prstGeom>
          <a:solidFill>
            <a:schemeClr val="accent3"/>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6" name="圖片版面配置區 5">
            <a:extLst>
              <a:ext uri="{FF2B5EF4-FFF2-40B4-BE49-F238E27FC236}">
                <a16:creationId xmlns:a16="http://schemas.microsoft.com/office/drawing/2014/main" id="{8ECD9BC5-B71B-4F9D-A5F8-88E1049130BA}"/>
              </a:ext>
            </a:extLst>
          </p:cNvPr>
          <p:cNvSpPr>
            <a:spLocks noGrp="1"/>
          </p:cNvSpPr>
          <p:nvPr>
            <p:ph type="pic" sz="quarter" idx="24" hasCustomPrompt="1"/>
          </p:nvPr>
        </p:nvSpPr>
        <p:spPr>
          <a:xfrm>
            <a:off x="8102625" y="1642792"/>
            <a:ext cx="4089375" cy="3390240"/>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defRPr>
            </a:lvl1pPr>
          </a:lstStyle>
          <a:p>
            <a:r>
              <a:rPr lang="en-US" altLang="zh-TW" dirty="0"/>
              <a:t>images</a:t>
            </a:r>
            <a:endParaRPr lang="zh-TW" altLang="en-US" dirty="0"/>
          </a:p>
        </p:txBody>
      </p:sp>
      <p:sp>
        <p:nvSpPr>
          <p:cNvPr id="63" name="文字版面配置區 20">
            <a:extLst>
              <a:ext uri="{FF2B5EF4-FFF2-40B4-BE49-F238E27FC236}">
                <a16:creationId xmlns:a16="http://schemas.microsoft.com/office/drawing/2014/main" id="{E84AABBE-C906-4DE2-9B7E-749E90AB7A08}"/>
              </a:ext>
            </a:extLst>
          </p:cNvPr>
          <p:cNvSpPr>
            <a:spLocks noGrp="1"/>
          </p:cNvSpPr>
          <p:nvPr>
            <p:ph type="body" sz="quarter" idx="25" hasCustomPrompt="1"/>
          </p:nvPr>
        </p:nvSpPr>
        <p:spPr>
          <a:xfrm>
            <a:off x="1126993" y="3450460"/>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a:t>
            </a:r>
            <a:endParaRPr lang="zh-TW" altLang="en-US" dirty="0"/>
          </a:p>
        </p:txBody>
      </p:sp>
      <p:sp>
        <p:nvSpPr>
          <p:cNvPr id="64" name="文字版面配置區 20">
            <a:extLst>
              <a:ext uri="{FF2B5EF4-FFF2-40B4-BE49-F238E27FC236}">
                <a16:creationId xmlns:a16="http://schemas.microsoft.com/office/drawing/2014/main" id="{E91BD225-CAB6-4E90-9F8F-F335537BF65D}"/>
              </a:ext>
            </a:extLst>
          </p:cNvPr>
          <p:cNvSpPr>
            <a:spLocks noGrp="1"/>
          </p:cNvSpPr>
          <p:nvPr>
            <p:ph type="body" sz="quarter" idx="26" hasCustomPrompt="1"/>
          </p:nvPr>
        </p:nvSpPr>
        <p:spPr>
          <a:xfrm>
            <a:off x="2080590" y="4299358"/>
            <a:ext cx="1081452"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1">
                <a:solidFill>
                  <a:schemeClr val="bg1"/>
                </a:solidFill>
                <a:latin typeface="Microsoft YaHei" panose="020B0503020204020204" pitchFamily="34" charset="-122"/>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TW" altLang="en-US" dirty="0"/>
              <a:t>億</a:t>
            </a:r>
          </a:p>
        </p:txBody>
      </p:sp>
      <p:sp>
        <p:nvSpPr>
          <p:cNvPr id="65" name="文字版面配置區 20">
            <a:extLst>
              <a:ext uri="{FF2B5EF4-FFF2-40B4-BE49-F238E27FC236}">
                <a16:creationId xmlns:a16="http://schemas.microsoft.com/office/drawing/2014/main" id="{3A34AD3F-9140-4A65-9DAE-F7014F9578B6}"/>
              </a:ext>
            </a:extLst>
          </p:cNvPr>
          <p:cNvSpPr>
            <a:spLocks noGrp="1"/>
          </p:cNvSpPr>
          <p:nvPr>
            <p:ph type="body" sz="quarter" idx="27" hasCustomPrompt="1"/>
          </p:nvPr>
        </p:nvSpPr>
        <p:spPr>
          <a:xfrm>
            <a:off x="4895173" y="3405119"/>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2</a:t>
            </a:r>
            <a:endParaRPr lang="zh-TW" altLang="en-US" dirty="0"/>
          </a:p>
        </p:txBody>
      </p:sp>
      <p:sp>
        <p:nvSpPr>
          <p:cNvPr id="66" name="文字版面配置區 20">
            <a:extLst>
              <a:ext uri="{FF2B5EF4-FFF2-40B4-BE49-F238E27FC236}">
                <a16:creationId xmlns:a16="http://schemas.microsoft.com/office/drawing/2014/main" id="{A083966D-F9B8-430C-93F1-940333B06F45}"/>
              </a:ext>
            </a:extLst>
          </p:cNvPr>
          <p:cNvSpPr>
            <a:spLocks noGrp="1"/>
          </p:cNvSpPr>
          <p:nvPr>
            <p:ph type="body" sz="quarter" idx="28" hasCustomPrompt="1"/>
          </p:nvPr>
        </p:nvSpPr>
        <p:spPr>
          <a:xfrm>
            <a:off x="5848769" y="4317975"/>
            <a:ext cx="1501376"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NTD</a:t>
            </a:r>
            <a:endParaRPr lang="zh-TW" altLang="en-US" dirty="0"/>
          </a:p>
        </p:txBody>
      </p:sp>
      <p:sp>
        <p:nvSpPr>
          <p:cNvPr id="67" name="文字版面配置區 20">
            <a:extLst>
              <a:ext uri="{FF2B5EF4-FFF2-40B4-BE49-F238E27FC236}">
                <a16:creationId xmlns:a16="http://schemas.microsoft.com/office/drawing/2014/main" id="{810B07CB-3E23-4C00-B891-73E329430015}"/>
              </a:ext>
            </a:extLst>
          </p:cNvPr>
          <p:cNvSpPr>
            <a:spLocks noGrp="1"/>
          </p:cNvSpPr>
          <p:nvPr>
            <p:ph type="body" sz="quarter" idx="29" hasCustomPrompt="1"/>
          </p:nvPr>
        </p:nvSpPr>
        <p:spPr>
          <a:xfrm>
            <a:off x="9415074" y="3405119"/>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3</a:t>
            </a:r>
            <a:endParaRPr lang="zh-TW" altLang="en-US" dirty="0"/>
          </a:p>
        </p:txBody>
      </p:sp>
      <p:sp>
        <p:nvSpPr>
          <p:cNvPr id="68" name="文字版面配置區 20">
            <a:extLst>
              <a:ext uri="{FF2B5EF4-FFF2-40B4-BE49-F238E27FC236}">
                <a16:creationId xmlns:a16="http://schemas.microsoft.com/office/drawing/2014/main" id="{39A05554-0D22-4D7A-B41F-49142CACADAE}"/>
              </a:ext>
            </a:extLst>
          </p:cNvPr>
          <p:cNvSpPr>
            <a:spLocks noGrp="1"/>
          </p:cNvSpPr>
          <p:nvPr>
            <p:ph type="body" sz="quarter" idx="30" hasCustomPrompt="1"/>
          </p:nvPr>
        </p:nvSpPr>
        <p:spPr>
          <a:xfrm>
            <a:off x="10368671" y="4317975"/>
            <a:ext cx="613831"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a:p>
            <a:pPr lvl="0"/>
            <a:endParaRPr lang="zh-TW" altLang="en-US" dirty="0"/>
          </a:p>
        </p:txBody>
      </p:sp>
      <p:sp>
        <p:nvSpPr>
          <p:cNvPr id="69" name="Slide Number Placeholder 5">
            <a:extLst>
              <a:ext uri="{FF2B5EF4-FFF2-40B4-BE49-F238E27FC236}">
                <a16:creationId xmlns:a16="http://schemas.microsoft.com/office/drawing/2014/main" id="{7B29BBBD-3AC2-4704-9937-C6A4A785F0E2}"/>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7"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101653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Content_1">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F3511B9-1220-48E6-B393-404168BBFEC4}"/>
              </a:ext>
            </a:extLst>
          </p:cNvPr>
          <p:cNvSpPr>
            <a:spLocks noGrp="1"/>
          </p:cNvSpPr>
          <p:nvPr>
            <p:ph type="sldNum" sz="quarter" idx="10"/>
          </p:nvPr>
        </p:nvSpPr>
        <p:spPr/>
        <p:txBody>
          <a:bodyPr/>
          <a:lstStyle>
            <a:lvl1pPr>
              <a:defRPr sz="800"/>
            </a:lvl1pPr>
          </a:lstStyle>
          <a:p>
            <a:fld id="{0AEF9A4B-07C9-404C-9053-A3A2AC3AD5D6}" type="slidenum">
              <a:rPr lang="en-GB" smtClean="0"/>
              <a:pPr/>
              <a:t>‹#›</a:t>
            </a:fld>
            <a:endParaRPr lang="en-GB" dirty="0"/>
          </a:p>
        </p:txBody>
      </p:sp>
      <p:sp>
        <p:nvSpPr>
          <p:cNvPr id="22" name="TextBox 38">
            <a:extLst>
              <a:ext uri="{FF2B5EF4-FFF2-40B4-BE49-F238E27FC236}">
                <a16:creationId xmlns:a16="http://schemas.microsoft.com/office/drawing/2014/main" id="{419493DC-0923-4185-BFFB-247A57270438}"/>
              </a:ext>
            </a:extLst>
          </p:cNvPr>
          <p:cNvSpPr txBox="1"/>
          <p:nvPr userDrawn="1"/>
        </p:nvSpPr>
        <p:spPr>
          <a:xfrm>
            <a:off x="1081225" y="2686420"/>
            <a:ext cx="3929519" cy="724696"/>
          </a:xfrm>
          <a:prstGeom prst="rect">
            <a:avLst/>
          </a:prstGeom>
        </p:spPr>
        <p:txBody>
          <a:bodyPr wrap="square" lIns="0" tIns="0" rIns="0" bIns="0" rtlCol="0">
            <a:noAutofit/>
          </a:bodyPr>
          <a:lstStyle/>
          <a:p>
            <a:pPr algn="ctr"/>
            <a:r>
              <a:rPr lang="en-US" sz="1600" dirty="0">
                <a:solidFill>
                  <a:schemeClr val="bg1"/>
                </a:solidFill>
                <a:latin typeface="Riona Sans Regular" panose="01000000000000000000" pitchFamily="50" charset="0"/>
              </a:rPr>
              <a:t>Placed orders in wafer foundries greater than TWD 530BN in past 10 years</a:t>
            </a:r>
          </a:p>
        </p:txBody>
      </p:sp>
      <p:sp>
        <p:nvSpPr>
          <p:cNvPr id="38" name="文字版面配置區 18">
            <a:extLst>
              <a:ext uri="{FF2B5EF4-FFF2-40B4-BE49-F238E27FC236}">
                <a16:creationId xmlns:a16="http://schemas.microsoft.com/office/drawing/2014/main" id="{8D0FCABE-AF67-4776-87EA-71326C26E5E1}"/>
              </a:ext>
            </a:extLst>
          </p:cNvPr>
          <p:cNvSpPr>
            <a:spLocks noGrp="1"/>
          </p:cNvSpPr>
          <p:nvPr>
            <p:ph type="body" sz="quarter" idx="17" hasCustomPrompt="1"/>
          </p:nvPr>
        </p:nvSpPr>
        <p:spPr>
          <a:xfrm>
            <a:off x="-3438" y="1636872"/>
            <a:ext cx="6090203" cy="2218785"/>
          </a:xfrm>
          <a:prstGeom prst="rect">
            <a:avLst/>
          </a:prstGeom>
          <a:solidFill>
            <a:srgbClr val="FFCA05"/>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39" name="文字版面配置區 20">
            <a:extLst>
              <a:ext uri="{FF2B5EF4-FFF2-40B4-BE49-F238E27FC236}">
                <a16:creationId xmlns:a16="http://schemas.microsoft.com/office/drawing/2014/main" id="{685CEC30-ADC6-4106-A668-F67E0A931110}"/>
              </a:ext>
            </a:extLst>
          </p:cNvPr>
          <p:cNvSpPr>
            <a:spLocks noGrp="1"/>
          </p:cNvSpPr>
          <p:nvPr>
            <p:ph type="body" sz="quarter" idx="13" hasCustomPrompt="1"/>
          </p:nvPr>
        </p:nvSpPr>
        <p:spPr>
          <a:xfrm>
            <a:off x="2220431" y="2122856"/>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0" name="文字版面配置區 20">
            <a:extLst>
              <a:ext uri="{FF2B5EF4-FFF2-40B4-BE49-F238E27FC236}">
                <a16:creationId xmlns:a16="http://schemas.microsoft.com/office/drawing/2014/main" id="{E462A135-5745-4AE6-8705-DDA97E7B2B41}"/>
              </a:ext>
            </a:extLst>
          </p:cNvPr>
          <p:cNvSpPr>
            <a:spLocks noGrp="1"/>
          </p:cNvSpPr>
          <p:nvPr>
            <p:ph type="body" sz="quarter" idx="18" hasCustomPrompt="1"/>
          </p:nvPr>
        </p:nvSpPr>
        <p:spPr>
          <a:xfrm>
            <a:off x="3353836" y="2561396"/>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1" name="文字版面配置區 18">
            <a:extLst>
              <a:ext uri="{FF2B5EF4-FFF2-40B4-BE49-F238E27FC236}">
                <a16:creationId xmlns:a16="http://schemas.microsoft.com/office/drawing/2014/main" id="{12208CFE-A144-4D8E-A81A-F1B716075E17}"/>
              </a:ext>
            </a:extLst>
          </p:cNvPr>
          <p:cNvSpPr>
            <a:spLocks noGrp="1"/>
          </p:cNvSpPr>
          <p:nvPr>
            <p:ph type="body" sz="quarter" idx="19" hasCustomPrompt="1"/>
          </p:nvPr>
        </p:nvSpPr>
        <p:spPr>
          <a:xfrm>
            <a:off x="6086766" y="1636926"/>
            <a:ext cx="6111953" cy="2218785"/>
          </a:xfrm>
          <a:prstGeom prst="rect">
            <a:avLst/>
          </a:prstGeom>
          <a:solidFill>
            <a:srgbClr val="69BE28"/>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2" name="文字版面配置區 20">
            <a:extLst>
              <a:ext uri="{FF2B5EF4-FFF2-40B4-BE49-F238E27FC236}">
                <a16:creationId xmlns:a16="http://schemas.microsoft.com/office/drawing/2014/main" id="{4C71CE92-CCCC-4E54-8190-A01893E1D9A7}"/>
              </a:ext>
            </a:extLst>
          </p:cNvPr>
          <p:cNvSpPr>
            <a:spLocks noGrp="1"/>
          </p:cNvSpPr>
          <p:nvPr>
            <p:ph type="body" sz="quarter" idx="20" hasCustomPrompt="1"/>
          </p:nvPr>
        </p:nvSpPr>
        <p:spPr>
          <a:xfrm>
            <a:off x="8326587" y="2122911"/>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3" name="文字版面配置區 20">
            <a:extLst>
              <a:ext uri="{FF2B5EF4-FFF2-40B4-BE49-F238E27FC236}">
                <a16:creationId xmlns:a16="http://schemas.microsoft.com/office/drawing/2014/main" id="{E787113F-C9FE-4326-BE23-11EDE7AAF2A2}"/>
              </a:ext>
            </a:extLst>
          </p:cNvPr>
          <p:cNvSpPr>
            <a:spLocks noGrp="1"/>
          </p:cNvSpPr>
          <p:nvPr>
            <p:ph type="body" sz="quarter" idx="21" hasCustomPrompt="1"/>
          </p:nvPr>
        </p:nvSpPr>
        <p:spPr>
          <a:xfrm>
            <a:off x="9459992" y="2561451"/>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5" name="文字版面配置區 18">
            <a:extLst>
              <a:ext uri="{FF2B5EF4-FFF2-40B4-BE49-F238E27FC236}">
                <a16:creationId xmlns:a16="http://schemas.microsoft.com/office/drawing/2014/main" id="{464EEFDA-5CD6-418C-A47C-55ECA4E7B1CF}"/>
              </a:ext>
            </a:extLst>
          </p:cNvPr>
          <p:cNvSpPr>
            <a:spLocks noGrp="1"/>
          </p:cNvSpPr>
          <p:nvPr>
            <p:ph type="body" sz="quarter" idx="22" hasCustomPrompt="1"/>
          </p:nvPr>
        </p:nvSpPr>
        <p:spPr>
          <a:xfrm>
            <a:off x="-3437" y="3855657"/>
            <a:ext cx="3052800" cy="2258752"/>
          </a:xfrm>
          <a:prstGeom prst="rect">
            <a:avLst/>
          </a:prstGeom>
          <a:solidFill>
            <a:srgbClr val="00A1DE"/>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6" name="文字版面配置區 20">
            <a:extLst>
              <a:ext uri="{FF2B5EF4-FFF2-40B4-BE49-F238E27FC236}">
                <a16:creationId xmlns:a16="http://schemas.microsoft.com/office/drawing/2014/main" id="{C9D1CCEB-7E90-4826-8AB3-562AB0C635AF}"/>
              </a:ext>
            </a:extLst>
          </p:cNvPr>
          <p:cNvSpPr>
            <a:spLocks noGrp="1"/>
          </p:cNvSpPr>
          <p:nvPr>
            <p:ph type="body" sz="quarter" idx="23" hasCustomPrompt="1"/>
          </p:nvPr>
        </p:nvSpPr>
        <p:spPr>
          <a:xfrm>
            <a:off x="717647"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7" name="文字版面配置區 20">
            <a:extLst>
              <a:ext uri="{FF2B5EF4-FFF2-40B4-BE49-F238E27FC236}">
                <a16:creationId xmlns:a16="http://schemas.microsoft.com/office/drawing/2014/main" id="{AC5A051B-5BC0-47CD-A780-84938DD0592C}"/>
              </a:ext>
            </a:extLst>
          </p:cNvPr>
          <p:cNvSpPr>
            <a:spLocks noGrp="1"/>
          </p:cNvSpPr>
          <p:nvPr>
            <p:ph type="body" sz="quarter" idx="24" hasCustomPrompt="1"/>
          </p:nvPr>
        </p:nvSpPr>
        <p:spPr>
          <a:xfrm>
            <a:off x="1851052"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8" name="文字版面配置區 18">
            <a:extLst>
              <a:ext uri="{FF2B5EF4-FFF2-40B4-BE49-F238E27FC236}">
                <a16:creationId xmlns:a16="http://schemas.microsoft.com/office/drawing/2014/main" id="{4E9F919C-75AF-4751-8FE3-9601FEFC2CC7}"/>
              </a:ext>
            </a:extLst>
          </p:cNvPr>
          <p:cNvSpPr>
            <a:spLocks noGrp="1"/>
          </p:cNvSpPr>
          <p:nvPr>
            <p:ph type="body" sz="quarter" idx="25" hasCustomPrompt="1"/>
          </p:nvPr>
        </p:nvSpPr>
        <p:spPr>
          <a:xfrm>
            <a:off x="3044121" y="3855657"/>
            <a:ext cx="3052800" cy="2258752"/>
          </a:xfrm>
          <a:prstGeom prst="rect">
            <a:avLst/>
          </a:prstGeom>
          <a:solidFill>
            <a:srgbClr val="E11E3C"/>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9" name="文字版面配置區 20">
            <a:extLst>
              <a:ext uri="{FF2B5EF4-FFF2-40B4-BE49-F238E27FC236}">
                <a16:creationId xmlns:a16="http://schemas.microsoft.com/office/drawing/2014/main" id="{FBC7B4DE-50E2-4A0F-88E0-1DDB9A572A38}"/>
              </a:ext>
            </a:extLst>
          </p:cNvPr>
          <p:cNvSpPr>
            <a:spLocks noGrp="1"/>
          </p:cNvSpPr>
          <p:nvPr>
            <p:ph type="body" sz="quarter" idx="26" hasCustomPrompt="1"/>
          </p:nvPr>
        </p:nvSpPr>
        <p:spPr>
          <a:xfrm>
            <a:off x="3765205"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0" name="文字版面配置區 20">
            <a:extLst>
              <a:ext uri="{FF2B5EF4-FFF2-40B4-BE49-F238E27FC236}">
                <a16:creationId xmlns:a16="http://schemas.microsoft.com/office/drawing/2014/main" id="{909C1222-638E-470E-B9E1-FC4D606B1456}"/>
              </a:ext>
            </a:extLst>
          </p:cNvPr>
          <p:cNvSpPr>
            <a:spLocks noGrp="1"/>
          </p:cNvSpPr>
          <p:nvPr>
            <p:ph type="body" sz="quarter" idx="27" hasCustomPrompt="1"/>
          </p:nvPr>
        </p:nvSpPr>
        <p:spPr>
          <a:xfrm>
            <a:off x="4898611"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51" name="文字版面配置區 18">
            <a:extLst>
              <a:ext uri="{FF2B5EF4-FFF2-40B4-BE49-F238E27FC236}">
                <a16:creationId xmlns:a16="http://schemas.microsoft.com/office/drawing/2014/main" id="{C446EE38-EAAB-407A-B1C9-C1A135082D78}"/>
              </a:ext>
            </a:extLst>
          </p:cNvPr>
          <p:cNvSpPr>
            <a:spLocks noGrp="1"/>
          </p:cNvSpPr>
          <p:nvPr>
            <p:ph type="body" sz="quarter" idx="28" hasCustomPrompt="1"/>
          </p:nvPr>
        </p:nvSpPr>
        <p:spPr>
          <a:xfrm>
            <a:off x="6092563" y="3855657"/>
            <a:ext cx="3052800" cy="2258752"/>
          </a:xfrm>
          <a:prstGeom prst="rect">
            <a:avLst/>
          </a:prstGeom>
          <a:solidFill>
            <a:srgbClr val="036639"/>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2" name="文字版面配置區 20">
            <a:extLst>
              <a:ext uri="{FF2B5EF4-FFF2-40B4-BE49-F238E27FC236}">
                <a16:creationId xmlns:a16="http://schemas.microsoft.com/office/drawing/2014/main" id="{447FD56C-B88A-4A5D-9F66-72C92D51F036}"/>
              </a:ext>
            </a:extLst>
          </p:cNvPr>
          <p:cNvSpPr>
            <a:spLocks noGrp="1"/>
          </p:cNvSpPr>
          <p:nvPr>
            <p:ph type="body" sz="quarter" idx="29" hasCustomPrompt="1"/>
          </p:nvPr>
        </p:nvSpPr>
        <p:spPr>
          <a:xfrm>
            <a:off x="6813647" y="4200245"/>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3" name="文字版面配置區 20">
            <a:extLst>
              <a:ext uri="{FF2B5EF4-FFF2-40B4-BE49-F238E27FC236}">
                <a16:creationId xmlns:a16="http://schemas.microsoft.com/office/drawing/2014/main" id="{1D8D1BCE-B5CD-4F50-91A7-A5DAD74F21F2}"/>
              </a:ext>
            </a:extLst>
          </p:cNvPr>
          <p:cNvSpPr>
            <a:spLocks noGrp="1"/>
          </p:cNvSpPr>
          <p:nvPr>
            <p:ph type="body" sz="quarter" idx="30" hasCustomPrompt="1"/>
          </p:nvPr>
        </p:nvSpPr>
        <p:spPr>
          <a:xfrm>
            <a:off x="7947052" y="4638786"/>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54" name="文字版面配置區 18">
            <a:extLst>
              <a:ext uri="{FF2B5EF4-FFF2-40B4-BE49-F238E27FC236}">
                <a16:creationId xmlns:a16="http://schemas.microsoft.com/office/drawing/2014/main" id="{C7E1CE88-35E0-437D-B317-F6C943D2A398}"/>
              </a:ext>
            </a:extLst>
          </p:cNvPr>
          <p:cNvSpPr>
            <a:spLocks noGrp="1"/>
          </p:cNvSpPr>
          <p:nvPr>
            <p:ph type="body" sz="quarter" idx="31" hasCustomPrompt="1"/>
          </p:nvPr>
        </p:nvSpPr>
        <p:spPr>
          <a:xfrm>
            <a:off x="9145919" y="3855657"/>
            <a:ext cx="3052800" cy="2258752"/>
          </a:xfrm>
          <a:prstGeom prst="rect">
            <a:avLst/>
          </a:prstGeom>
          <a:solidFill>
            <a:srgbClr val="1717A3"/>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5" name="文字版面配置區 20">
            <a:extLst>
              <a:ext uri="{FF2B5EF4-FFF2-40B4-BE49-F238E27FC236}">
                <a16:creationId xmlns:a16="http://schemas.microsoft.com/office/drawing/2014/main" id="{5F198E52-2C68-449B-9805-6833DF0381BF}"/>
              </a:ext>
            </a:extLst>
          </p:cNvPr>
          <p:cNvSpPr>
            <a:spLocks noGrp="1"/>
          </p:cNvSpPr>
          <p:nvPr>
            <p:ph type="body" sz="quarter" idx="32" hasCustomPrompt="1"/>
          </p:nvPr>
        </p:nvSpPr>
        <p:spPr>
          <a:xfrm>
            <a:off x="9867003"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6" name="文字版面配置區 20">
            <a:extLst>
              <a:ext uri="{FF2B5EF4-FFF2-40B4-BE49-F238E27FC236}">
                <a16:creationId xmlns:a16="http://schemas.microsoft.com/office/drawing/2014/main" id="{4486E9A9-6EC2-4184-84F7-3800857882F1}"/>
              </a:ext>
            </a:extLst>
          </p:cNvPr>
          <p:cNvSpPr>
            <a:spLocks noGrp="1"/>
          </p:cNvSpPr>
          <p:nvPr>
            <p:ph type="body" sz="quarter" idx="33" hasCustomPrompt="1"/>
          </p:nvPr>
        </p:nvSpPr>
        <p:spPr>
          <a:xfrm>
            <a:off x="11000408"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24"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26555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39A1E"/>
        </a:solidFill>
        <a:effectLst/>
      </p:bgPr>
    </p:bg>
    <p:spTree>
      <p:nvGrpSpPr>
        <p:cNvPr id="1" name=""/>
        <p:cNvGrpSpPr/>
        <p:nvPr/>
      </p:nvGrpSpPr>
      <p:grpSpPr>
        <a:xfrm>
          <a:off x="0" y="0"/>
          <a:ext cx="0" cy="0"/>
          <a:chOff x="0" y="0"/>
          <a:chExt cx="0" cy="0"/>
        </a:xfrm>
      </p:grpSpPr>
      <p:grpSp>
        <p:nvGrpSpPr>
          <p:cNvPr id="10" name="群組 9"/>
          <p:cNvGrpSpPr/>
          <p:nvPr userDrawn="1"/>
        </p:nvGrpSpPr>
        <p:grpSpPr>
          <a:xfrm>
            <a:off x="347135" y="6339833"/>
            <a:ext cx="8049652" cy="374824"/>
            <a:chOff x="260351" y="4754875"/>
            <a:chExt cx="6037239" cy="281118"/>
          </a:xfrm>
        </p:grpSpPr>
        <p:sp>
          <p:nvSpPr>
            <p:cNvPr id="11" name="Footer Placeholder 3">
              <a:extLst>
                <a:ext uri="{FF2B5EF4-FFF2-40B4-BE49-F238E27FC236}">
                  <a16:creationId xmlns:a16="http://schemas.microsoft.com/office/drawing/2014/main" id="{996369C5-4144-4203-867D-86A1EF918D4D}"/>
                </a:ext>
              </a:extLst>
            </p:cNvPr>
            <p:cNvSpPr txBox="1">
              <a:spLocks/>
            </p:cNvSpPr>
            <p:nvPr userDrawn="1"/>
          </p:nvSpPr>
          <p:spPr>
            <a:xfrm>
              <a:off x="1170542" y="4854908"/>
              <a:ext cx="5127048" cy="181085"/>
            </a:xfrm>
            <a:prstGeom prst="rect">
              <a:avLst/>
            </a:prstGeom>
          </p:spPr>
          <p:txBody>
            <a:bodyPr vert="horz" lIns="0" tIns="0" rIns="0" bIns="0" rtlCol="0">
              <a:noAutofit/>
            </a:bodyPr>
            <a:lstStyle>
              <a:lvl1pPr marL="271463" indent="-271463" algn="l" defTabSz="914400" rtl="0" eaLnBrk="1" latinLnBrk="0" hangingPunct="1">
                <a:lnSpc>
                  <a:spcPct val="90000"/>
                </a:lnSpc>
                <a:spcBef>
                  <a:spcPts val="1200"/>
                </a:spcBef>
                <a:buFont typeface="Arial" panose="020B0604020202020204" pitchFamily="34" charset="0"/>
                <a:buChar char="•"/>
                <a:defRPr sz="2600" kern="1200">
                  <a:solidFill>
                    <a:schemeClr val="tx1"/>
                  </a:solidFill>
                  <a:latin typeface="+mn-lt"/>
                  <a:ea typeface="+mn-ea"/>
                  <a:cs typeface="+mn-cs"/>
                </a:defRPr>
              </a:lvl1pPr>
              <a:lvl2pPr marL="569913" indent="-112713" algn="l" defTabSz="914400" rtl="0" eaLnBrk="1" latinLnBrk="0" hangingPunct="1">
                <a:lnSpc>
                  <a:spcPct val="90000"/>
                </a:lnSpc>
                <a:spcBef>
                  <a:spcPts val="900"/>
                </a:spcBef>
                <a:buFont typeface="Calibri Light" panose="020F0302020204030204" pitchFamily="34" charset="0"/>
                <a:buChar char="–"/>
                <a:defRPr sz="900" kern="1200">
                  <a:solidFill>
                    <a:schemeClr val="tx1"/>
                  </a:solidFill>
                  <a:latin typeface="+mn-lt"/>
                  <a:ea typeface="+mn-ea"/>
                  <a:cs typeface="+mn-cs"/>
                </a:defRPr>
              </a:lvl2pPr>
              <a:lvl3pPr marL="1028700" indent="-120650" algn="l" defTabSz="914400" rtl="0" eaLnBrk="1" latinLnBrk="0" hangingPunct="1">
                <a:lnSpc>
                  <a:spcPct val="90000"/>
                </a:lnSpc>
                <a:spcBef>
                  <a:spcPts val="600"/>
                </a:spcBef>
                <a:buFont typeface="Arial" panose="020B0604020202020204" pitchFamily="34" charset="0"/>
                <a:buChar char="-"/>
                <a:defRPr sz="900" kern="1200">
                  <a:solidFill>
                    <a:schemeClr val="tx1"/>
                  </a:solidFill>
                  <a:latin typeface="+mn-lt"/>
                  <a:ea typeface="+mn-ea"/>
                  <a:cs typeface="+mn-cs"/>
                </a:defRPr>
              </a:lvl3pPr>
              <a:lvl4pPr marL="1484313" indent="-122238"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4pPr>
              <a:lvl5pPr marL="1943100" indent="-111125"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800" kern="1200" dirty="0">
                  <a:solidFill>
                    <a:schemeClr val="bg1"/>
                  </a:solidFill>
                  <a:effectLst/>
                  <a:latin typeface="+mn-lt"/>
                  <a:ea typeface="+mn-ea"/>
                  <a:cs typeface="+mn-cs"/>
                </a:rPr>
                <a:t>MediaTek Proprietary and Confidential. © 2023 MediaTek Inc. All rights reserved</a:t>
              </a:r>
              <a:r>
                <a:rPr lang="en-US" altLang="zh-TW" sz="800" kern="1200" dirty="0">
                  <a:solidFill>
                    <a:schemeClr val="bg1">
                      <a:lumMod val="50000"/>
                    </a:schemeClr>
                  </a:solidFill>
                  <a:effectLst/>
                  <a:latin typeface="+mn-lt"/>
                  <a:ea typeface="+mn-ea"/>
                  <a:cs typeface="+mn-cs"/>
                </a:rPr>
                <a:t>.</a:t>
              </a:r>
              <a:endParaRPr lang="en-GB" sz="800" dirty="0">
                <a:solidFill>
                  <a:schemeClr val="bg1">
                    <a:lumMod val="50000"/>
                  </a:schemeClr>
                </a:solidFill>
                <a:latin typeface="+mn-lt"/>
              </a:endParaRPr>
            </a:p>
          </p:txBody>
        </p:sp>
        <p:pic>
          <p:nvPicPr>
            <p:cNvPr id="12" name="圖片 11">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0351" y="4754875"/>
              <a:ext cx="885824" cy="224318"/>
            </a:xfrm>
            <a:prstGeom prst="rect">
              <a:avLst/>
            </a:prstGeom>
          </p:spPr>
        </p:pic>
      </p:grpSp>
    </p:spTree>
    <p:extLst>
      <p:ext uri="{BB962C8B-B14F-4D97-AF65-F5344CB8AC3E}">
        <p14:creationId xmlns:p14="http://schemas.microsoft.com/office/powerpoint/2010/main" val="382339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p:bg>
      <p:bgPr>
        <a:solidFill>
          <a:srgbClr val="F39A1E"/>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0F29723-1978-4CBE-8209-372F4A1F2F7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5" name="圖形 4">
            <a:extLst>
              <a:ext uri="{FF2B5EF4-FFF2-40B4-BE49-F238E27FC236}">
                <a16:creationId xmlns:a16="http://schemas.microsoft.com/office/drawing/2014/main" id="{82CBF49B-F09E-4FD8-AA32-33CCF5A10E2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4600" y="3016250"/>
            <a:ext cx="2082800" cy="825500"/>
          </a:xfrm>
          <a:prstGeom prst="rect">
            <a:avLst/>
          </a:prstGeom>
        </p:spPr>
      </p:pic>
    </p:spTree>
    <p:extLst>
      <p:ext uri="{BB962C8B-B14F-4D97-AF65-F5344CB8AC3E}">
        <p14:creationId xmlns:p14="http://schemas.microsoft.com/office/powerpoint/2010/main" val="277896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Wallpaper Title Slide">
    <p:bg>
      <p:bgPr>
        <a:solidFill>
          <a:srgbClr val="F39A1E"/>
        </a:solidFill>
        <a:effectLst/>
      </p:bgPr>
    </p:bg>
    <p:spTree>
      <p:nvGrpSpPr>
        <p:cNvPr id="1" name=""/>
        <p:cNvGrpSpPr/>
        <p:nvPr/>
      </p:nvGrpSpPr>
      <p:grpSpPr>
        <a:xfrm>
          <a:off x="0" y="0"/>
          <a:ext cx="0" cy="0"/>
          <a:chOff x="0" y="0"/>
          <a:chExt cx="0" cy="0"/>
        </a:xfrm>
      </p:grpSpPr>
      <p:pic>
        <p:nvPicPr>
          <p:cNvPr id="546" name="圖片 545">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951" y="543560"/>
            <a:ext cx="1948684" cy="532141"/>
          </a:xfrm>
          <a:prstGeom prst="rect">
            <a:avLst/>
          </a:prstGeom>
        </p:spPr>
      </p:pic>
      <p:sp>
        <p:nvSpPr>
          <p:cNvPr id="1104" name="文字方塊 1103"/>
          <p:cNvSpPr txBox="1"/>
          <p:nvPr userDrawn="1"/>
        </p:nvSpPr>
        <p:spPr>
          <a:xfrm>
            <a:off x="262631" y="3976582"/>
            <a:ext cx="9119007" cy="2596416"/>
          </a:xfrm>
          <a:prstGeom prst="rect">
            <a:avLst/>
          </a:prstGeom>
          <a:noFill/>
        </p:spPr>
        <p:txBody>
          <a:bodyPr wrap="square" rtlCol="0">
            <a:spAutoFit/>
          </a:bodyPr>
          <a:lstStyle/>
          <a:p>
            <a:r>
              <a:rPr lang="en-US" altLang="zh-TW" sz="1200" b="1" kern="1200" dirty="0" err="1">
                <a:solidFill>
                  <a:schemeClr val="bg1"/>
                </a:solidFill>
                <a:effectLst/>
                <a:latin typeface="+mn-lt"/>
                <a:ea typeface="+mn-ea"/>
                <a:cs typeface="+mn-cs"/>
              </a:rPr>
              <a:t>MediaTek</a:t>
            </a:r>
            <a:r>
              <a:rPr lang="en-US" altLang="zh-TW" sz="1200" b="1" kern="1200" dirty="0">
                <a:solidFill>
                  <a:schemeClr val="bg1"/>
                </a:solidFill>
                <a:effectLst/>
                <a:latin typeface="+mn-lt"/>
                <a:ea typeface="+mn-ea"/>
                <a:cs typeface="+mn-cs"/>
              </a:rPr>
              <a:t> Proprietary and Confidential</a:t>
            </a:r>
            <a:endParaRPr lang="zh-TW" altLang="zh-TW" sz="1200" b="1" kern="1200" dirty="0">
              <a:solidFill>
                <a:schemeClr val="bg1"/>
              </a:solidFill>
              <a:effectLst/>
              <a:latin typeface="+mn-lt"/>
              <a:ea typeface="+mn-ea"/>
              <a:cs typeface="+mn-cs"/>
            </a:endParaRPr>
          </a:p>
          <a:p>
            <a:r>
              <a:rPr lang="en-US" altLang="zh-TW" sz="1200" b="1" kern="1200" dirty="0">
                <a:solidFill>
                  <a:schemeClr val="bg1"/>
                </a:solidFill>
                <a:effectLst/>
                <a:latin typeface="+mn-lt"/>
                <a:ea typeface="+mn-ea"/>
                <a:cs typeface="+mn-cs"/>
              </a:rPr>
              <a:t> </a:t>
            </a:r>
            <a:endParaRPr lang="zh-TW" altLang="zh-TW" sz="1200" b="1"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 2023 MediaTek Inc. All rights reserved. The term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refers to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Inc. and/or its affiliates.</a:t>
            </a:r>
            <a:endParaRPr lang="zh-TW" altLang="zh-TW" sz="1067"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 </a:t>
            </a:r>
            <a:endParaRPr lang="zh-TW" altLang="zh-TW" sz="1067"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This document has been prepared solely for informational purposes. The content herein is made available to a restricted number of clients or partners, for internal use, pursuant to a license agreement or any other applicable agreement and subject to this notice. THIS DOCUMENT AND ANY ORAL INFORMATION PROVIDED BY MEDIATEK IN CONNECTION WITH THIS DOCUMENT (COLLECTIVELY THIS “DOCUMENT”), IF ANY, ARE PROVIDED “AS IS” WITHOUT WARRANTY OF ANY KIND, WHETHER EXPRESS, IMPLIED, STATUTORY, OR OTHERWISE. MEDIATEK DOES NOT WARRANT OR MAKE ANY REPRESENTATIONS OR GUARANTEE REGARDING THE USE OR THE RESULT OF THE USE OF THIS DOCUMENT IN TERMS OF CORRECTNESS, ACCURACY, TIMELINESS, RELIABILITY, OR OTHERWISE. </a:t>
            </a:r>
            <a:r>
              <a:rPr lang="en-US" altLang="zh-TW" sz="1067" kern="1200" cap="all" dirty="0" err="1">
                <a:solidFill>
                  <a:schemeClr val="bg1"/>
                </a:solidFill>
                <a:effectLst/>
                <a:latin typeface="+mn-lt"/>
                <a:ea typeface="+mn-ea"/>
                <a:cs typeface="+mn-cs"/>
              </a:rPr>
              <a:t>MediaTek</a:t>
            </a:r>
            <a:r>
              <a:rPr lang="en-US" altLang="zh-TW" sz="1067" kern="1200" cap="all" dirty="0">
                <a:solidFill>
                  <a:schemeClr val="bg1"/>
                </a:solidFill>
                <a:effectLst/>
                <a:latin typeface="+mn-lt"/>
                <a:ea typeface="+mn-ea"/>
                <a:cs typeface="+mn-cs"/>
              </a:rPr>
              <a:t> specifically disclaims all warranties of merchantability, non-infringement and fitness for a particular purpose and any warranties arising out of course of performance, course of dealing or usage of trade. </a:t>
            </a:r>
            <a:r>
              <a:rPr lang="en-US" altLang="zh-TW" sz="1067" kern="1200" dirty="0">
                <a:solidFill>
                  <a:schemeClr val="bg1"/>
                </a:solidFill>
                <a:effectLst/>
                <a:latin typeface="+mn-lt"/>
                <a:ea typeface="+mn-ea"/>
                <a:cs typeface="+mn-cs"/>
              </a:rPr>
              <a:t>This Document must be held in strict confidence and may not be communicated, reproduced, distributed or disclosed to any third party or to any other person, or being referred to publicly, in whole or in part at any time except with </a:t>
            </a:r>
            <a:r>
              <a:rPr lang="en-US" altLang="zh-TW" sz="1067" kern="1200" dirty="0" err="1">
                <a:solidFill>
                  <a:schemeClr val="bg1"/>
                </a:solidFill>
                <a:effectLst/>
                <a:latin typeface="+mn-lt"/>
                <a:ea typeface="+mn-ea"/>
                <a:cs typeface="+mn-cs"/>
              </a:rPr>
              <a:t>MediaTek’s</a:t>
            </a:r>
            <a:r>
              <a:rPr lang="en-US" altLang="zh-TW" sz="1067" kern="1200" dirty="0">
                <a:solidFill>
                  <a:schemeClr val="bg1"/>
                </a:solidFill>
                <a:effectLst/>
                <a:latin typeface="+mn-lt"/>
                <a:ea typeface="+mn-ea"/>
                <a:cs typeface="+mn-cs"/>
              </a:rPr>
              <a:t> prior written consent, which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reserves the right to deny for any reason. You agree to indemnify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for any loss or damages suffered by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for your unauthorized use or disclosure of this Document, in whole or in part.  If you are not the intended recipient of this document, please delete and destroy all copies immediately.</a:t>
            </a:r>
            <a:endParaRPr lang="zh-TW" altLang="zh-TW" sz="1067" kern="1200" dirty="0">
              <a:solidFill>
                <a:schemeClr val="bg1"/>
              </a:solidFill>
              <a:effectLst/>
              <a:latin typeface="+mn-lt"/>
              <a:ea typeface="+mn-ea"/>
              <a:cs typeface="+mn-cs"/>
            </a:endParaRPr>
          </a:p>
        </p:txBody>
      </p:sp>
    </p:spTree>
    <p:extLst>
      <p:ext uri="{BB962C8B-B14F-4D97-AF65-F5344CB8AC3E}">
        <p14:creationId xmlns:p14="http://schemas.microsoft.com/office/powerpoint/2010/main" val="55640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guide id="3" pos="317">
          <p15:clr>
            <a:srgbClr val="FBAE40"/>
          </p15:clr>
        </p15:guide>
        <p15:guide id="4" orient="horz" pos="130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0"/>
            <a:ext cx="10972800" cy="1269800"/>
          </a:xfrm>
        </p:spPr>
        <p:txBody>
          <a:bodyPr tIns="0"/>
          <a:lstStyle>
            <a:lvl1pPr>
              <a:defRPr>
                <a:solidFill>
                  <a:schemeClr val="accent1"/>
                </a:solidFill>
              </a:defRPr>
            </a:lvl1pPr>
          </a:lstStyle>
          <a:p>
            <a:r>
              <a:rPr lang="zh-TW" altLang="en-US"/>
              <a:t>按一下以編輯母片標題樣式</a:t>
            </a:r>
            <a:endParaRPr lang="en-US" dirty="0"/>
          </a:p>
        </p:txBody>
      </p:sp>
      <p:sp>
        <p:nvSpPr>
          <p:cNvPr id="4" name="Date Placeholder 3"/>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5" name="Footer Placeholder 4"/>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
        <p:nvSpPr>
          <p:cNvPr id="8" name="Content Placeholder 7"/>
          <p:cNvSpPr>
            <a:spLocks noGrp="1"/>
          </p:cNvSpPr>
          <p:nvPr>
            <p:ph sz="quarter" idx="13"/>
          </p:nvPr>
        </p:nvSpPr>
        <p:spPr>
          <a:xfrm>
            <a:off x="609600" y="1866900"/>
            <a:ext cx="10972800" cy="428942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1394291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0"/>
            <a:ext cx="10972800" cy="1269800"/>
          </a:xfrm>
        </p:spPr>
        <p:txBody>
          <a:bodyPr tIns="0"/>
          <a:lstStyle>
            <a:lvl1pPr>
              <a:defRPr>
                <a:solidFill>
                  <a:schemeClr val="accent1"/>
                </a:solidFill>
              </a:defRPr>
            </a:lvl1pPr>
          </a:lstStyle>
          <a:p>
            <a:r>
              <a:rPr lang="zh-TW" altLang="en-US"/>
              <a:t>按一下以編輯母片標題樣式</a:t>
            </a:r>
            <a:endParaRPr lang="en-US" dirty="0"/>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
        <p:nvSpPr>
          <p:cNvPr id="8" name="Content Placeholder 7"/>
          <p:cNvSpPr>
            <a:spLocks noGrp="1"/>
          </p:cNvSpPr>
          <p:nvPr>
            <p:ph sz="quarter" idx="13"/>
          </p:nvPr>
        </p:nvSpPr>
        <p:spPr>
          <a:xfrm>
            <a:off x="609600" y="1866900"/>
            <a:ext cx="10972800" cy="428942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834131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object">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6794AFC8-CC24-4E8C-9AD6-F0E7C2E23475}"/>
              </a:ext>
            </a:extLst>
          </p:cNvPr>
          <p:cNvSpPr/>
          <p:nvPr/>
        </p:nvSpPr>
        <p:spPr>
          <a:xfrm>
            <a:off x="775315" y="6218097"/>
            <a:ext cx="360000" cy="360000"/>
          </a:xfrm>
          <a:prstGeom prst="diamond">
            <a:avLst/>
          </a:prstGeom>
          <a:solidFill>
            <a:srgbClr val="EBECE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E6C78D6-33C3-4C37-A615-7F392BFA77AC}"/>
              </a:ext>
            </a:extLst>
          </p:cNvPr>
          <p:cNvSpPr>
            <a:spLocks noGrp="1"/>
          </p:cNvSpPr>
          <p:nvPr>
            <p:ph type="title"/>
          </p:nvPr>
        </p:nvSpPr>
        <p:spPr>
          <a:xfrm>
            <a:off x="364573" y="175382"/>
            <a:ext cx="10902600" cy="688647"/>
          </a:xfrm>
        </p:spPr>
        <p:txBody>
          <a:bodyPr>
            <a:normAutofit/>
          </a:bodyPr>
          <a:lstStyle>
            <a:lvl1pPr>
              <a:defRPr sz="2800" b="1">
                <a:latin typeface="+mj-lt"/>
                <a:ea typeface="+mj-ea"/>
              </a:defRPr>
            </a:lvl1pPr>
          </a:lstStyle>
          <a:p>
            <a:endParaRPr lang="zh-TW" altLang="en-US" dirty="0"/>
          </a:p>
        </p:txBody>
      </p:sp>
      <p:sp>
        <p:nvSpPr>
          <p:cNvPr id="6" name="投影片編號版面配置區 5">
            <a:extLst>
              <a:ext uri="{FF2B5EF4-FFF2-40B4-BE49-F238E27FC236}">
                <a16:creationId xmlns:a16="http://schemas.microsoft.com/office/drawing/2014/main" id="{4FDE572D-4366-4497-B404-70D6487045E0}"/>
              </a:ext>
            </a:extLst>
          </p:cNvPr>
          <p:cNvSpPr>
            <a:spLocks noGrp="1"/>
          </p:cNvSpPr>
          <p:nvPr>
            <p:ph type="sldNum" sz="quarter" idx="12"/>
          </p:nvPr>
        </p:nvSpPr>
        <p:spPr/>
        <p:txBody>
          <a:bodyPr/>
          <a:lstStyle/>
          <a:p>
            <a:fld id="{62DC2F2B-5FBF-48A9-AB10-03D05265B247}" type="slidenum">
              <a:rPr lang="zh-TW" altLang="en-US" smtClean="0"/>
              <a:t>‹#›</a:t>
            </a:fld>
            <a:endParaRPr lang="zh-TW" altLang="en-US"/>
          </a:p>
        </p:txBody>
      </p:sp>
      <p:sp>
        <p:nvSpPr>
          <p:cNvPr id="5" name="文字方塊 4">
            <a:extLst>
              <a:ext uri="{FF2B5EF4-FFF2-40B4-BE49-F238E27FC236}">
                <a16:creationId xmlns:a16="http://schemas.microsoft.com/office/drawing/2014/main" id="{F2FC99A7-2DBB-4B45-B9DB-DE4CC37029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42988BB7-C129-44E0-AE33-D62506EE8DA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74B62D9B-C61C-4298-9469-CE9D08304FB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0" name="文字方塊 9">
            <a:extLst>
              <a:ext uri="{FF2B5EF4-FFF2-40B4-BE49-F238E27FC236}">
                <a16:creationId xmlns:a16="http://schemas.microsoft.com/office/drawing/2014/main" id="{6E612373-3619-4F7B-A644-E37700BE286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D08C7A48-B430-42E0-94D2-AA06F1F148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7875A287-FA43-469B-A7EF-F064F4BE18C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526816E7-2EDC-43AE-8F4B-A7516E8D098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76BBC2C8-993B-4B20-BBD9-3BB015B87E7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7443A405-EC17-47C0-B866-ACEC2E51A0C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BEA59260-F2DD-474C-9C5E-575FF43F9EC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B58A329A-405C-4711-9AF7-E0BC3BE287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13F78875-F2D6-4FC5-973F-8710025B84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F0A9C3F3-BCFC-474C-8A93-8948105E271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E5448342-F06D-487E-B338-4EC9DC690DF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67C9F2F9-C8F2-44BC-876B-C13E3617B4B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FAC69DCD-4865-4D16-BB59-EBEC0E5B9F1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786691F3-0611-4762-BF8D-5DA61E69385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CA43ABC1-5D4D-40DA-862A-AE87266E301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9024C674-95A8-4461-B247-BAFC9E59328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4C47AB13-1DA7-4A0B-B03D-B5E7967D442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B5EFCE1B-35E6-473D-A931-904C0B27496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C9828490-7592-4AB4-90EF-837079A71B0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1E177CCD-61B2-4694-AB29-D0DD302404E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16B9A8E6-ABEE-40BF-86BE-443B6451DC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58BC9B01-5167-4CB1-BC8C-E3277F92209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79A17DEE-B344-4142-A14D-8A9EB4452CA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E5CE4419-A7BB-40E9-B69F-AB0710072F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BC7D9305-CE96-4BFB-B87F-754401BA08D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59230BA2-529F-484F-94D2-27C485C7F7E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2F1CB967-3FE5-44E8-973A-18071432105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06FB2201-F6EC-423D-A11C-311C650712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 name="文字方塊 2">
            <a:extLst>
              <a:ext uri="{FF2B5EF4-FFF2-40B4-BE49-F238E27FC236}">
                <a16:creationId xmlns:a16="http://schemas.microsoft.com/office/drawing/2014/main" id="{A0CF53E7-00B8-480D-844A-9B0053884F6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D2F2F19A-17C2-471C-9FB6-78F0FA9AD7E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9D0721CB-25EB-40F7-A8B2-200FA793CF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4D646140-7E01-48BC-B294-CD46FFB3569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EB68A2CD-6B81-469E-BAD1-48033A2CC0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608F5AB7-B246-4397-A13C-5A46166898A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0DF02FDB-AC46-40CA-80CF-6C0D928B4F6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187B6757-1D04-42E3-8C77-4BA6F1C4B19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5E9CC517-4631-4BF0-A353-4FCD0981C27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DE5F5DD2-0264-412D-BFD1-68F0EB3914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5" name="文字方塊 44">
            <a:extLst>
              <a:ext uri="{FF2B5EF4-FFF2-40B4-BE49-F238E27FC236}">
                <a16:creationId xmlns:a16="http://schemas.microsoft.com/office/drawing/2014/main" id="{E53508B4-FE6B-4ABF-8C90-8DA4A41FD8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63488EA0-13A3-4AC3-BBD8-812EF105915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393D818D-EB21-4BD2-AC56-8253FBEE294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2C953DDB-0B6F-4355-903C-67001EF8ED4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2815C689-4F27-4319-B049-CD5CC80280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4F5EEDD0-2A95-44C9-A2C3-9886085C3EA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DD550F5F-E6E9-41E9-8E9A-A0CCC5F45D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F9B7EC3C-3683-4D65-A14E-F675AE1B8F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84BD2ECB-4AB6-4FCA-BC62-92615E29F22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092CCCD5-B421-428B-BB50-AD95F55D7E9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E14C4009-FEFA-422A-A379-AE766B5C41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F35FB86C-2DE9-4797-8488-BBEF8D8A473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82EDCD59-C757-492B-8066-D827E7473B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08202925-D157-46A1-B5E1-11CE76A6908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1DA9822A-9883-4410-A153-1DE46601DA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E3E40FBC-E440-4517-B4A4-DAF5C5BACC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D2C1DB11-3359-440D-9583-171E7374999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內容版面配置區 62">
            <a:extLst>
              <a:ext uri="{FF2B5EF4-FFF2-40B4-BE49-F238E27FC236}">
                <a16:creationId xmlns:a16="http://schemas.microsoft.com/office/drawing/2014/main" id="{116B8A90-6CE1-4335-A020-BB9EC39BDE4F}"/>
              </a:ext>
            </a:extLst>
          </p:cNvPr>
          <p:cNvSpPr>
            <a:spLocks noGrp="1"/>
          </p:cNvSpPr>
          <p:nvPr>
            <p:ph sz="quarter" idx="13"/>
          </p:nvPr>
        </p:nvSpPr>
        <p:spPr>
          <a:xfrm>
            <a:off x="364573" y="1003509"/>
            <a:ext cx="10902600" cy="4600619"/>
          </a:xfrm>
          <a:prstGeom prst="rect">
            <a:avLst/>
          </a:prstGeom>
        </p:spPr>
        <p:txBody>
          <a:bodyPr/>
          <a:lstStyle>
            <a:lvl1pPr>
              <a:defRPr sz="2000">
                <a:solidFill>
                  <a:srgbClr val="0A120E"/>
                </a:solidFill>
              </a:defRPr>
            </a:lvl1pPr>
            <a:lvl2pPr>
              <a:defRPr sz="1800">
                <a:solidFill>
                  <a:srgbClr val="0A120E"/>
                </a:solidFill>
              </a:defRPr>
            </a:lvl2pPr>
            <a:lvl3pPr>
              <a:defRPr sz="1600">
                <a:solidFill>
                  <a:srgbClr val="0A120E"/>
                </a:solidFill>
              </a:defRPr>
            </a:lvl3pPr>
            <a:lvl4pPr>
              <a:defRPr sz="1400">
                <a:solidFill>
                  <a:srgbClr val="0A120E"/>
                </a:solidFill>
              </a:defRPr>
            </a:lvl4pPr>
          </a:lstStyle>
          <a:p>
            <a:pPr lvl="0"/>
            <a:r>
              <a:rPr lang="zh-TW" altLang="en-US" dirty="0"/>
              <a:t>編輯母片文字樣式</a:t>
            </a:r>
          </a:p>
          <a:p>
            <a:pPr lvl="1"/>
            <a:r>
              <a:rPr lang="zh-TW" altLang="en-US" dirty="0"/>
              <a:t>第二層</a:t>
            </a:r>
          </a:p>
          <a:p>
            <a:pPr lvl="2"/>
            <a:r>
              <a:rPr lang="zh-TW" altLang="en-US" dirty="0"/>
              <a:t>第三層</a:t>
            </a:r>
          </a:p>
          <a:p>
            <a:pPr lvl="3"/>
            <a:endParaRPr lang="zh-TW" altLang="en-US" dirty="0"/>
          </a:p>
        </p:txBody>
      </p:sp>
      <p:sp>
        <p:nvSpPr>
          <p:cNvPr id="67" name="文字方塊 66">
            <a:extLst>
              <a:ext uri="{FF2B5EF4-FFF2-40B4-BE49-F238E27FC236}">
                <a16:creationId xmlns:a16="http://schemas.microsoft.com/office/drawing/2014/main" id="{CA0A047F-0790-4823-A7AE-DD0A026EB4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5B7E5900-6C5F-4DE6-BE8C-72AD259AAFE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6D513591-FC71-4DDD-8E26-6D6183F4BB0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B031072E-9656-4E15-B7DC-1EC9FDD981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1843BF94-DC3F-473F-A598-BDE7E302D2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6FEE6541-A152-435C-A08B-E686E0E9DA2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06761774-2844-4509-B883-31E13C07F71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B987AECC-8B7F-4C75-82E5-5E190631CB7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CF1CC49B-D57C-4F56-A713-CF95D1D5C2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EC97E4A1-DD7E-4B3B-BAC8-127937840D8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A43DDADE-A22F-4C4C-852F-39840EE79E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52907A87-5288-421B-ACB2-D4BCA784A54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09281CFD-73E5-42D5-8FCB-E0331CFF5A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3EF08F1D-CC6F-477A-A46D-DCF31AED1DA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66742A74-75F0-4C36-839E-3C2A96F87B7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3C64ED45-24C2-4C19-957D-45B8AB1A651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DA2A3F38-82A4-4663-9782-D55DDCCE429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EE348133-FAD7-4E45-BE90-E7B55D300C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2" name="文字方塊 81">
            <a:extLst>
              <a:ext uri="{FF2B5EF4-FFF2-40B4-BE49-F238E27FC236}">
                <a16:creationId xmlns:a16="http://schemas.microsoft.com/office/drawing/2014/main" id="{5EAC7A61-4081-4B92-9A6E-C50D7D7FB08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3" name="文字方塊 82">
            <a:extLst>
              <a:ext uri="{FF2B5EF4-FFF2-40B4-BE49-F238E27FC236}">
                <a16:creationId xmlns:a16="http://schemas.microsoft.com/office/drawing/2014/main" id="{56238FBA-1B7A-4903-B6AE-07A0FADB0BC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30032936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1D315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601411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Add">
    <p:spTree>
      <p:nvGrpSpPr>
        <p:cNvPr id="1" name=""/>
        <p:cNvGrpSpPr/>
        <p:nvPr/>
      </p:nvGrpSpPr>
      <p:grpSpPr>
        <a:xfrm>
          <a:off x="0" y="0"/>
          <a:ext cx="0" cy="0"/>
          <a:chOff x="0" y="0"/>
          <a:chExt cx="0" cy="0"/>
        </a:xfrm>
      </p:grpSpPr>
      <p:sp>
        <p:nvSpPr>
          <p:cNvPr id="13" name="文字版面配置區 24">
            <a:extLst>
              <a:ext uri="{FF2B5EF4-FFF2-40B4-BE49-F238E27FC236}">
                <a16:creationId xmlns:a16="http://schemas.microsoft.com/office/drawing/2014/main" id="{7166935C-C954-4A76-931F-5B1D319AA37D}"/>
              </a:ext>
            </a:extLst>
          </p:cNvPr>
          <p:cNvSpPr>
            <a:spLocks noGrp="1"/>
          </p:cNvSpPr>
          <p:nvPr>
            <p:ph type="body" sz="quarter" idx="18" hasCustomPrompt="1"/>
          </p:nvPr>
        </p:nvSpPr>
        <p:spPr>
          <a:xfrm>
            <a:off x="412576" y="831011"/>
            <a:ext cx="10977212" cy="5188788"/>
          </a:xfrm>
          <a:prstGeom prst="rect">
            <a:avLst/>
          </a:prstGeom>
        </p:spPr>
        <p:txBody>
          <a:bodyPr>
            <a:normAutofit/>
          </a:bodyPr>
          <a:lstStyle>
            <a:lvl1pPr marL="228594" marR="0" indent="-228594" algn="l" defTabSz="1219139" rtl="0" eaLnBrk="1" fontAlgn="auto" latinLnBrk="0" hangingPunct="1">
              <a:lnSpc>
                <a:spcPct val="90000"/>
              </a:lnSpc>
              <a:spcBef>
                <a:spcPts val="800"/>
              </a:spcBef>
              <a:spcAft>
                <a:spcPts val="0"/>
              </a:spcAft>
              <a:buClr>
                <a:srgbClr val="F39A1E"/>
              </a:buClr>
              <a:buSzTx/>
              <a:buFont typeface="Wingdings" panose="05000000000000000000" pitchFamily="2" charset="2"/>
              <a:buChar char="§"/>
              <a:tabLst/>
              <a:defRPr sz="2133">
                <a:latin typeface="+mn-lt"/>
                <a:cs typeface="Calibri Light" panose="020F0302020204030204" pitchFamily="34" charset="0"/>
              </a:defRPr>
            </a:lvl1pPr>
            <a:lvl2pPr marL="482588" marR="0" indent="-228594" algn="l" defTabSz="914377" rtl="0" eaLnBrk="1" fontAlgn="auto" latinLnBrk="0" hangingPunct="1">
              <a:lnSpc>
                <a:spcPct val="90000"/>
              </a:lnSpc>
              <a:spcBef>
                <a:spcPts val="500"/>
              </a:spcBef>
              <a:spcAft>
                <a:spcPts val="0"/>
              </a:spcAft>
              <a:buClrTx/>
              <a:buSzTx/>
              <a:buFont typeface="Calibri" panose="020F0502020204030204" pitchFamily="34" charset="0"/>
              <a:buChar char="‒"/>
              <a:tabLst/>
              <a:defRPr sz="1867"/>
            </a:lvl2pPr>
            <a:lvl3pPr marL="719649" marR="0" indent="-228594" algn="l" defTabSz="914377" rtl="0" eaLnBrk="1" fontAlgn="auto" latinLnBrk="0" hangingPunct="1">
              <a:lnSpc>
                <a:spcPct val="90000"/>
              </a:lnSpc>
              <a:spcBef>
                <a:spcPts val="500"/>
              </a:spcBef>
              <a:spcAft>
                <a:spcPts val="0"/>
              </a:spcAft>
              <a:buClr>
                <a:srgbClr val="F39A1E"/>
              </a:buClr>
              <a:buSzTx/>
              <a:buFont typeface="Wingdings" panose="05000000000000000000" pitchFamily="2" charset="2"/>
              <a:buChar char="§"/>
              <a:tabLst/>
              <a:defRPr sz="1600"/>
            </a:lvl3pPr>
            <a:lvl4pPr marL="956709" marR="0" indent="-228594" algn="l" defTabSz="914377" rtl="0" eaLnBrk="1" fontAlgn="auto" latinLnBrk="0" hangingPunct="1">
              <a:lnSpc>
                <a:spcPct val="90000"/>
              </a:lnSpc>
              <a:spcBef>
                <a:spcPts val="500"/>
              </a:spcBef>
              <a:spcAft>
                <a:spcPts val="0"/>
              </a:spcAft>
              <a:buClrTx/>
              <a:buSzTx/>
              <a:buFont typeface="Calibri" panose="020F0502020204030204" pitchFamily="34" charset="0"/>
              <a:buChar char="‒"/>
              <a:tabLst/>
              <a:defRPr sz="1467"/>
            </a:lvl4pPr>
            <a:lvl5pPr marL="1193770" indent="-237061">
              <a:buClr>
                <a:srgbClr val="F39A1E"/>
              </a:buClr>
              <a:defRPr sz="1333"/>
            </a:lvl5pPr>
          </a:lstStyle>
          <a:p>
            <a:pPr lvl="0"/>
            <a:r>
              <a:rPr lang="en-US" altLang="zh-TW" dirty="0"/>
              <a:t>Subtitle/Calibri/16pts </a:t>
            </a:r>
          </a:p>
          <a:p>
            <a:pPr lvl="1"/>
            <a:r>
              <a:rPr lang="en-US" altLang="zh-TW" dirty="0"/>
              <a:t>Subtitle/Calibri/14pts </a:t>
            </a:r>
          </a:p>
          <a:p>
            <a:pPr lvl="2"/>
            <a:r>
              <a:rPr lang="en-US" altLang="zh-TW" dirty="0"/>
              <a:t>Subtitle/Calibri/12pts </a:t>
            </a:r>
          </a:p>
          <a:p>
            <a:pPr lvl="3"/>
            <a:r>
              <a:rPr lang="en-US" altLang="zh-TW" dirty="0"/>
              <a:t>Subtitle/Calibri/11pts</a:t>
            </a:r>
          </a:p>
          <a:p>
            <a:pPr lvl="4"/>
            <a:r>
              <a:rPr lang="en-US" altLang="zh-TW" dirty="0"/>
              <a:t>Subtitle/Calibri/10pts</a:t>
            </a:r>
          </a:p>
        </p:txBody>
      </p:sp>
      <p:sp>
        <p:nvSpPr>
          <p:cNvPr id="14" name="Slide Number Placeholder 5">
            <a:extLst>
              <a:ext uri="{FF2B5EF4-FFF2-40B4-BE49-F238E27FC236}">
                <a16:creationId xmlns:a16="http://schemas.microsoft.com/office/drawing/2014/main" id="{A6E051AB-2AF6-4135-B036-546477F9D817}"/>
              </a:ext>
            </a:extLst>
          </p:cNvPr>
          <p:cNvSpPr>
            <a:spLocks noGrp="1"/>
          </p:cNvSpPr>
          <p:nvPr>
            <p:ph type="sldNum" sz="quarter" idx="4"/>
          </p:nvPr>
        </p:nvSpPr>
        <p:spPr>
          <a:xfrm>
            <a:off x="11389789" y="6491916"/>
            <a:ext cx="370414"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grpSp>
        <p:nvGrpSpPr>
          <p:cNvPr id="15" name="Group 12"/>
          <p:cNvGrpSpPr/>
          <p:nvPr userDrawn="1"/>
        </p:nvGrpSpPr>
        <p:grpSpPr>
          <a:xfrm rot="5400000">
            <a:off x="11261698" y="525191"/>
            <a:ext cx="1456764" cy="406400"/>
            <a:chOff x="17255" y="4635475"/>
            <a:chExt cx="937283" cy="241248"/>
          </a:xfrm>
        </p:grpSpPr>
        <p:sp>
          <p:nvSpPr>
            <p:cNvPr id="16" name="Rectangle 13"/>
            <p:cNvSpPr/>
            <p:nvPr/>
          </p:nvSpPr>
          <p:spPr>
            <a:xfrm>
              <a:off x="17255" y="4635475"/>
              <a:ext cx="862878" cy="241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4"/>
            <p:cNvSpPr txBox="1"/>
            <p:nvPr/>
          </p:nvSpPr>
          <p:spPr>
            <a:xfrm>
              <a:off x="98498" y="4680384"/>
              <a:ext cx="856040" cy="183091"/>
            </a:xfrm>
            <a:prstGeom prst="rect">
              <a:avLst/>
            </a:prstGeom>
          </p:spPr>
          <p:txBody>
            <a:bodyPr wrap="square" lIns="0" tIns="0" rIns="0" bIns="0" rtlCol="0">
              <a:noAutofit/>
            </a:bodyPr>
            <a:lstStyle/>
            <a:p>
              <a:r>
                <a:rPr lang="en-US" sz="1200" dirty="0">
                  <a:solidFill>
                    <a:schemeClr val="bg1"/>
                  </a:solidFill>
                  <a:latin typeface="Calibri" panose="020F0502020204030204" pitchFamily="34" charset="0"/>
                </a:rPr>
                <a:t>INTERNAL USE</a:t>
              </a:r>
            </a:p>
          </p:txBody>
        </p:sp>
      </p:grpSp>
      <p:sp>
        <p:nvSpPr>
          <p:cNvPr id="22" name="標題 21"/>
          <p:cNvSpPr>
            <a:spLocks noGrp="1"/>
          </p:cNvSpPr>
          <p:nvPr>
            <p:ph type="title" hasCustomPrompt="1"/>
          </p:nvPr>
        </p:nvSpPr>
        <p:spPr>
          <a:xfrm>
            <a:off x="412576" y="296334"/>
            <a:ext cx="10977212" cy="534679"/>
          </a:xfrm>
          <a:prstGeom prst="rect">
            <a:avLst/>
          </a:prstGeom>
        </p:spPr>
        <p:txBody>
          <a:bodyPr/>
          <a:lstStyle>
            <a:lvl1pPr marL="0" marR="0" indent="0" algn="l" defTabSz="1219139" rtl="0" eaLnBrk="1" fontAlgn="auto" latinLnBrk="0" hangingPunct="1">
              <a:lnSpc>
                <a:spcPct val="90000"/>
              </a:lnSpc>
              <a:spcBef>
                <a:spcPts val="1600"/>
              </a:spcBef>
              <a:spcAft>
                <a:spcPts val="0"/>
              </a:spcAft>
              <a:buClrTx/>
              <a:buSzTx/>
              <a:buFont typeface="Arial" panose="020B0604020202020204" pitchFamily="34" charset="0"/>
              <a:buNone/>
              <a:tabLst/>
              <a:defRPr sz="3200" b="1">
                <a:solidFill>
                  <a:srgbClr val="F39A1E"/>
                </a:solidFill>
              </a:defRPr>
            </a:lvl1pPr>
          </a:lstStyle>
          <a:p>
            <a:pPr marL="0" marR="0" lvl="0" indent="0" algn="l" defTabSz="1219139"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Page Title/Calibri/24pts</a:t>
            </a:r>
            <a:endParaRPr lang="zh-TW" altLang="en-US" dirty="0"/>
          </a:p>
        </p:txBody>
      </p:sp>
    </p:spTree>
    <p:extLst>
      <p:ext uri="{BB962C8B-B14F-4D97-AF65-F5344CB8AC3E}">
        <p14:creationId xmlns:p14="http://schemas.microsoft.com/office/powerpoint/2010/main" val="37714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5" name="Picture 4" descr="Logotyp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4684" y="1539266"/>
            <a:ext cx="3161115" cy="584455"/>
          </a:xfrm>
          <a:prstGeom prst="rect">
            <a:avLst/>
          </a:prstGeom>
          <a:effectLst/>
        </p:spPr>
      </p:pic>
      <p:sp>
        <p:nvSpPr>
          <p:cNvPr id="6" name="Footer Placeholder 4"/>
          <p:cNvSpPr txBox="1">
            <a:spLocks/>
          </p:cNvSpPr>
          <p:nvPr/>
        </p:nvSpPr>
        <p:spPr>
          <a:xfrm>
            <a:off x="4792135" y="1089476"/>
            <a:ext cx="215053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b="1" dirty="0">
                <a:solidFill>
                  <a:srgbClr val="00A1DE"/>
                </a:solidFill>
              </a:rPr>
              <a:t>CONFIDENTIAL B</a:t>
            </a:r>
          </a:p>
        </p:txBody>
      </p:sp>
      <p:sp>
        <p:nvSpPr>
          <p:cNvPr id="7" name="Subtitle 2"/>
          <p:cNvSpPr>
            <a:spLocks noGrp="1"/>
          </p:cNvSpPr>
          <p:nvPr>
            <p:ph type="subTitle" idx="1"/>
          </p:nvPr>
        </p:nvSpPr>
        <p:spPr>
          <a:xfrm>
            <a:off x="4792133" y="3835403"/>
            <a:ext cx="6790267" cy="1058331"/>
          </a:xfrm>
          <a:prstGeom prst="rect">
            <a:avLst/>
          </a:prstGeom>
        </p:spPr>
        <p:txBody>
          <a:bodyPr/>
          <a:lstStyle>
            <a:lvl1pPr marL="0" indent="0" algn="l">
              <a:lnSpc>
                <a:spcPct val="80000"/>
              </a:lnSpc>
              <a:buNone/>
              <a:defRPr spc="-151">
                <a:solidFill>
                  <a:srgbClr val="F3821E"/>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TW" altLang="en-US"/>
              <a:t>按一下以編輯母片副標題樣式</a:t>
            </a:r>
            <a:endParaRPr lang="en-US" dirty="0"/>
          </a:p>
        </p:txBody>
      </p:sp>
      <p:sp>
        <p:nvSpPr>
          <p:cNvPr id="8" name="Title 8"/>
          <p:cNvSpPr>
            <a:spLocks noGrp="1"/>
          </p:cNvSpPr>
          <p:nvPr>
            <p:ph type="title"/>
          </p:nvPr>
        </p:nvSpPr>
        <p:spPr>
          <a:xfrm>
            <a:off x="4792133" y="1463069"/>
            <a:ext cx="6790267" cy="2372337"/>
          </a:xfrm>
        </p:spPr>
        <p:txBody>
          <a:bodyPr anchor="t"/>
          <a:lstStyle>
            <a:lvl1pPr algn="l">
              <a:lnSpc>
                <a:spcPct val="80000"/>
              </a:lnSpc>
              <a:defRPr b="1" spc="-151">
                <a:solidFill>
                  <a:schemeClr val="tx1"/>
                </a:solidFill>
              </a:defRPr>
            </a:lvl1pPr>
          </a:lstStyle>
          <a:p>
            <a:r>
              <a:rPr lang="zh-TW" altLang="en-US"/>
              <a:t>按一下以編輯母片標題樣式</a:t>
            </a:r>
            <a:endParaRPr lang="en-US" dirty="0"/>
          </a:p>
        </p:txBody>
      </p:sp>
      <p:pic>
        <p:nvPicPr>
          <p:cNvPr id="10" name="Picture 9" descr="pattern.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893736"/>
            <a:ext cx="12192000" cy="1964267"/>
          </a:xfrm>
          <a:prstGeom prst="rect">
            <a:avLst/>
          </a:prstGeom>
        </p:spPr>
      </p:pic>
    </p:spTree>
    <p:extLst>
      <p:ext uri="{BB962C8B-B14F-4D97-AF65-F5344CB8AC3E}">
        <p14:creationId xmlns:p14="http://schemas.microsoft.com/office/powerpoint/2010/main" val="1077777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End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9" name="Picture 8" descr="tagline-logo.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0889" y="2484967"/>
            <a:ext cx="5418667" cy="1762760"/>
          </a:xfrm>
          <a:prstGeom prst="rect">
            <a:avLst/>
          </a:prstGeom>
        </p:spPr>
      </p:pic>
      <p:sp>
        <p:nvSpPr>
          <p:cNvPr id="11" name="Text Box 8"/>
          <p:cNvSpPr txBox="1">
            <a:spLocks noChangeArrowheads="1"/>
          </p:cNvSpPr>
          <p:nvPr/>
        </p:nvSpPr>
        <p:spPr bwMode="auto">
          <a:xfrm>
            <a:off x="3949348" y="6226178"/>
            <a:ext cx="3841749"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000" dirty="0">
                <a:solidFill>
                  <a:srgbClr val="999A94"/>
                </a:solidFill>
                <a:ea typeface="SimHei" charset="0"/>
                <a:cs typeface="SimHei" charset="0"/>
              </a:rPr>
              <a:t>Copyright © MediaTek</a:t>
            </a:r>
            <a:r>
              <a:rPr lang="en-US" altLang="zh-TW" sz="1000" dirty="0">
                <a:solidFill>
                  <a:srgbClr val="999A94"/>
                </a:solidFill>
                <a:ea typeface="SimHei" charset="0"/>
                <a:cs typeface="SimHei" charset="0"/>
              </a:rPr>
              <a:t> Inc. </a:t>
            </a:r>
            <a:r>
              <a:rPr lang="en-US" sz="1000" dirty="0">
                <a:solidFill>
                  <a:srgbClr val="999A94"/>
                </a:solidFill>
                <a:ea typeface="SimHei" charset="0"/>
                <a:cs typeface="SimHei" charset="0"/>
              </a:rPr>
              <a:t>All rights reserved</a:t>
            </a:r>
            <a:r>
              <a:rPr lang="en-US" altLang="zh-TW" sz="1000" dirty="0">
                <a:solidFill>
                  <a:srgbClr val="999A94"/>
                </a:solidFill>
                <a:ea typeface="SimHei" charset="0"/>
                <a:cs typeface="SimHei" charset="0"/>
              </a:rPr>
              <a:t>.</a:t>
            </a:r>
            <a:endParaRPr lang="en-US" sz="1000" dirty="0">
              <a:solidFill>
                <a:srgbClr val="999A94"/>
              </a:solidFill>
              <a:ea typeface="SimHei" charset="0"/>
              <a:cs typeface="SimHei" charset="0"/>
            </a:endParaRPr>
          </a:p>
        </p:txBody>
      </p:sp>
    </p:spTree>
    <p:extLst>
      <p:ext uri="{BB962C8B-B14F-4D97-AF65-F5344CB8AC3E}">
        <p14:creationId xmlns:p14="http://schemas.microsoft.com/office/powerpoint/2010/main" val="2694362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3"/>
            <a:ext cx="10972800" cy="1134535"/>
          </a:xfrm>
        </p:spPr>
        <p:txBody>
          <a:bodyPr tIns="0"/>
          <a:lstStyle>
            <a:lvl1pPr>
              <a:defRPr>
                <a:solidFill>
                  <a:schemeClr val="accent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
        <p:nvSpPr>
          <p:cNvPr id="8" name="Content Placeholder 7"/>
          <p:cNvSpPr>
            <a:spLocks noGrp="1"/>
          </p:cNvSpPr>
          <p:nvPr>
            <p:ph sz="quarter" idx="13"/>
          </p:nvPr>
        </p:nvSpPr>
        <p:spPr>
          <a:xfrm>
            <a:off x="609600" y="1845733"/>
            <a:ext cx="10972800" cy="43317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402177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129820"/>
            <a:ext cx="10363200" cy="1362075"/>
          </a:xfrm>
        </p:spPr>
        <p:txBody>
          <a:bodyPr anchor="t">
            <a:normAutofit/>
          </a:bodyPr>
          <a:lstStyle>
            <a:lvl1pPr algn="l">
              <a:defRPr sz="3000" b="1" cap="all" spc="0"/>
            </a:lvl1pPr>
          </a:lstStyle>
          <a:p>
            <a:r>
              <a:rPr lang="zh-TW" altLang="en-US"/>
              <a:t>按一下以編輯母片標題樣式</a:t>
            </a:r>
            <a:endParaRPr lang="en-US" dirty="0"/>
          </a:p>
        </p:txBody>
      </p:sp>
      <p:sp>
        <p:nvSpPr>
          <p:cNvPr id="3" name="Text Placeholder 2"/>
          <p:cNvSpPr>
            <a:spLocks noGrp="1"/>
          </p:cNvSpPr>
          <p:nvPr>
            <p:ph type="body" idx="1"/>
          </p:nvPr>
        </p:nvSpPr>
        <p:spPr>
          <a:xfrm>
            <a:off x="977644" y="2619308"/>
            <a:ext cx="10363200" cy="1500187"/>
          </a:xfrm>
          <a:prstGeom prst="rect">
            <a:avLst/>
          </a:prstGeom>
        </p:spPr>
        <p:txBody>
          <a:bodyPr anchor="b"/>
          <a:lstStyle>
            <a:lvl1pPr marL="0" indent="0">
              <a:buNone/>
              <a:defRPr sz="2000" b="1" i="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3421948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accent1"/>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609600" y="1744137"/>
            <a:ext cx="5384800" cy="4203367"/>
          </a:xfrm>
          <a:prstGeom prst="rect">
            <a:avLst/>
          </a:prstGeom>
        </p:spPr>
        <p:txBody>
          <a:bodyPr/>
          <a:lstStyle>
            <a:lvl1pPr marL="342891" indent="-342891">
              <a:buClr>
                <a:schemeClr val="accent1"/>
              </a:buClr>
              <a:buFont typeface="Wingdings" charset="2"/>
              <a:buChar char="§"/>
              <a:defRPr sz="2800"/>
            </a:lvl1pPr>
            <a:lvl2pPr>
              <a:defRPr sz="2400"/>
            </a:lvl2pPr>
            <a:lvl3pPr marL="1142971" indent="-228594">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744132"/>
            <a:ext cx="5384800" cy="4203368"/>
          </a:xfrm>
          <a:prstGeom prst="rect">
            <a:avLst/>
          </a:prstGeom>
        </p:spPr>
        <p:txBody>
          <a:bodyPr/>
          <a:lstStyle>
            <a:lvl1pPr marL="342891" indent="-342891">
              <a:buClr>
                <a:schemeClr val="accent1"/>
              </a:buClr>
              <a:buFont typeface="Wingdings" charset="2"/>
              <a:buChar char="§"/>
              <a:defRPr sz="2800"/>
            </a:lvl1pPr>
            <a:lvl2pPr>
              <a:defRPr sz="2400"/>
            </a:lvl2pPr>
            <a:lvl3pPr marL="1142971" indent="-228594">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902977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744134"/>
            <a:ext cx="5386917" cy="516468"/>
          </a:xfrm>
          <a:prstGeom prst="rect">
            <a:avLst/>
          </a:prstGeom>
        </p:spPr>
        <p:txBody>
          <a:bodyPr anchor="b">
            <a:normAutofit/>
          </a:bodyPr>
          <a:lstStyle>
            <a:lvl1pPr marL="0" indent="0">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260601"/>
            <a:ext cx="5386917" cy="3756811"/>
          </a:xfrm>
          <a:prstGeom prst="rect">
            <a:avLst/>
          </a:prstGeom>
        </p:spPr>
        <p:txBody>
          <a:bodyPr/>
          <a:lstStyle>
            <a:lvl1pPr marL="342891" indent="-342891">
              <a:buClr>
                <a:schemeClr val="accent1"/>
              </a:buClr>
              <a:buFont typeface="Wingdings" charset="2"/>
              <a:buChar char="§"/>
              <a:defRPr sz="2400"/>
            </a:lvl1pPr>
            <a:lvl2pPr>
              <a:defRPr sz="2000"/>
            </a:lvl2pPr>
            <a:lvl3pPr marL="1142971" indent="-228594">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93373" y="1744134"/>
            <a:ext cx="5389033" cy="516468"/>
          </a:xfrm>
          <a:prstGeom prst="rect">
            <a:avLst/>
          </a:prstGeom>
        </p:spPr>
        <p:txBody>
          <a:bodyPr anchor="b">
            <a:normAutofit/>
          </a:bodyPr>
          <a:lstStyle>
            <a:lvl1pPr marL="0" indent="0">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93373" y="2260601"/>
            <a:ext cx="5389033" cy="3756811"/>
          </a:xfrm>
          <a:prstGeom prst="rect">
            <a:avLst/>
          </a:prstGeom>
        </p:spPr>
        <p:txBody>
          <a:bodyPr/>
          <a:lstStyle>
            <a:lvl1pPr marL="342891" indent="-342891">
              <a:buClr>
                <a:schemeClr val="accent1"/>
              </a:buClr>
              <a:buFont typeface="Wingdings" charset="2"/>
              <a:buChar char="§"/>
              <a:defRPr sz="2400"/>
            </a:lvl1pPr>
            <a:lvl2pPr>
              <a:defRPr sz="2000"/>
            </a:lvl2pPr>
            <a:lvl3pPr marL="1142971" indent="-228594">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8" name="Footer Placeholder 7"/>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9" name="Slide Number Placeholder 8"/>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41927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129818"/>
            <a:ext cx="10363200" cy="1362075"/>
          </a:xfrm>
        </p:spPr>
        <p:txBody>
          <a:bodyPr anchor="t">
            <a:normAutofit/>
          </a:bodyPr>
          <a:lstStyle>
            <a:lvl1pPr algn="l">
              <a:defRPr sz="3000" b="1" cap="all" spc="0"/>
            </a:lvl1pPr>
          </a:lstStyle>
          <a:p>
            <a:r>
              <a:rPr lang="zh-TW" altLang="en-US"/>
              <a:t>按一下以編輯母片標題樣式</a:t>
            </a:r>
            <a:endParaRPr lang="en-US" dirty="0"/>
          </a:p>
        </p:txBody>
      </p:sp>
      <p:sp>
        <p:nvSpPr>
          <p:cNvPr id="3" name="Text Placeholder 2"/>
          <p:cNvSpPr>
            <a:spLocks noGrp="1"/>
          </p:cNvSpPr>
          <p:nvPr>
            <p:ph type="body" idx="1"/>
          </p:nvPr>
        </p:nvSpPr>
        <p:spPr>
          <a:xfrm>
            <a:off x="977644" y="2619306"/>
            <a:ext cx="10363200" cy="1500187"/>
          </a:xfrm>
          <a:prstGeom prst="rect">
            <a:avLst/>
          </a:prstGeom>
        </p:spPr>
        <p:txBody>
          <a:bodyPr anchor="b"/>
          <a:lstStyle>
            <a:lvl1pPr marL="0" indent="0">
              <a:buNone/>
              <a:defRPr sz="2000" b="1" i="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5" name="Footer Placeholder 4"/>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2121953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4" name="Footer Placeholder 3"/>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5" name="Slide Number Placeholder 4"/>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3871090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3" name="Footer Placeholder 2"/>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4" name="Slide Number Placeholder 3"/>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35148163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2"/>
            <a:ext cx="4011084" cy="1162051"/>
          </a:xfrm>
        </p:spPr>
        <p:txBody>
          <a:bodyPr anchor="b"/>
          <a:lstStyle>
            <a:lvl1pPr algn="l">
              <a:defRPr sz="2000" b="1" spc="0"/>
            </a:lvl1pPr>
          </a:lstStyle>
          <a:p>
            <a:r>
              <a:rPr lang="zh-TW" altLang="en-US"/>
              <a:t>按一下以編輯母片標題樣式</a:t>
            </a:r>
            <a:endParaRPr lang="en-US" dirty="0"/>
          </a:p>
        </p:txBody>
      </p:sp>
      <p:sp>
        <p:nvSpPr>
          <p:cNvPr id="3" name="Content Placeholder 2"/>
          <p:cNvSpPr>
            <a:spLocks noGrp="1"/>
          </p:cNvSpPr>
          <p:nvPr>
            <p:ph idx="1"/>
          </p:nvPr>
        </p:nvSpPr>
        <p:spPr>
          <a:xfrm>
            <a:off x="4766733" y="273054"/>
            <a:ext cx="6815667" cy="5700391"/>
          </a:xfrm>
          <a:prstGeom prst="rect">
            <a:avLst/>
          </a:prstGeom>
        </p:spPr>
        <p:txBody>
          <a:bodyPr/>
          <a:lstStyle>
            <a:lvl1pPr marL="342891" indent="-342891">
              <a:buClr>
                <a:schemeClr val="accent1"/>
              </a:buClr>
              <a:buFont typeface="Wingdings" charset="2"/>
              <a:buChar char="§"/>
              <a:defRPr sz="3200"/>
            </a:lvl1pPr>
            <a:lvl2pPr>
              <a:defRPr sz="2800"/>
            </a:lvl2pPr>
            <a:lvl3pPr marL="1142971" indent="-228594">
              <a:buClr>
                <a:schemeClr val="accent1"/>
              </a:buClr>
              <a:buFont typeface="Wingdings" charset="2"/>
              <a:buChar cha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5" y="1435102"/>
            <a:ext cx="4011084" cy="4538340"/>
          </a:xfrm>
          <a:prstGeom prst="rect">
            <a:avLst/>
          </a:prstGeo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4172582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497345"/>
            <a:ext cx="7315200" cy="566739"/>
          </a:xfrm>
        </p:spPr>
        <p:txBody>
          <a:bodyPr anchor="b"/>
          <a:lstStyle>
            <a:lvl1pPr algn="l">
              <a:defRPr sz="2000" b="1" spc="0">
                <a:solidFill>
                  <a:schemeClr val="accent1"/>
                </a:solidFill>
              </a:defRPr>
            </a:lvl1pPr>
          </a:lstStyle>
          <a:p>
            <a:r>
              <a:rPr lang="sv-SE" dirty="0"/>
              <a:t>CLICK TO EDIT MASTER TITLE STYLE</a:t>
            </a:r>
            <a:endParaRPr lang="en-US" dirty="0"/>
          </a:p>
        </p:txBody>
      </p:sp>
      <p:sp>
        <p:nvSpPr>
          <p:cNvPr id="3" name="Picture Placeholder 2"/>
          <p:cNvSpPr>
            <a:spLocks noGrp="1"/>
          </p:cNvSpPr>
          <p:nvPr>
            <p:ph type="pic" idx="1"/>
          </p:nvPr>
        </p:nvSpPr>
        <p:spPr>
          <a:xfrm>
            <a:off x="2389717" y="612775"/>
            <a:ext cx="7315200" cy="3869248"/>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2389717" y="5064085"/>
            <a:ext cx="7315200" cy="804863"/>
          </a:xfrm>
          <a:prstGeom prst="rect">
            <a:avLst/>
          </a:prstGeo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6538180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1744137"/>
            <a:ext cx="10972800" cy="4289481"/>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34759028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69880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274641"/>
            <a:ext cx="8026400" cy="569880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31465497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頁尾版面配置區 4"/>
          <p:cNvSpPr>
            <a:spLocks noGrp="1"/>
          </p:cNvSpPr>
          <p:nvPr>
            <p:ph type="ftr" sz="quarter" idx="11"/>
          </p:nvPr>
        </p:nvSpPr>
        <p:spPr/>
        <p:txBody>
          <a:bodyPr/>
          <a:lstStyle/>
          <a:p>
            <a:endParaRPr lang="en-US">
              <a:solidFill>
                <a:srgbClr val="999A94"/>
              </a:solidFill>
            </a:endParaRPr>
          </a:p>
        </p:txBody>
      </p:sp>
      <p:sp>
        <p:nvSpPr>
          <p:cNvPr id="6" name="投影片編號版面配置區 5"/>
          <p:cNvSpPr>
            <a:spLocks noGrp="1"/>
          </p:cNvSpPr>
          <p:nvPr>
            <p:ph type="sldNum" sz="quarter" idx="12"/>
          </p:nvPr>
        </p:nvSpPr>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243851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5" name="Picture 4" descr="Logotyp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4684" y="1539266"/>
            <a:ext cx="3161115" cy="584455"/>
          </a:xfrm>
          <a:prstGeom prst="rect">
            <a:avLst/>
          </a:prstGeom>
          <a:effectLst/>
        </p:spPr>
      </p:pic>
      <p:sp>
        <p:nvSpPr>
          <p:cNvPr id="6" name="Footer Placeholder 4"/>
          <p:cNvSpPr txBox="1">
            <a:spLocks/>
          </p:cNvSpPr>
          <p:nvPr/>
        </p:nvSpPr>
        <p:spPr>
          <a:xfrm>
            <a:off x="4792135" y="1097944"/>
            <a:ext cx="2150533" cy="365125"/>
          </a:xfrm>
          <a:prstGeom prst="rect">
            <a:avLst/>
          </a:prstGeom>
        </p:spPr>
        <p:txBody>
          <a:bodyPr vert="horz" lIns="68580" tIns="34291" rIns="68580" bIns="34291"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600" b="1" dirty="0">
                <a:solidFill>
                  <a:srgbClr val="69BE28"/>
                </a:solidFill>
              </a:rPr>
              <a:t>INTERNAL USE</a:t>
            </a:r>
          </a:p>
        </p:txBody>
      </p:sp>
      <p:sp>
        <p:nvSpPr>
          <p:cNvPr id="7" name="Subtitle 2"/>
          <p:cNvSpPr>
            <a:spLocks noGrp="1"/>
          </p:cNvSpPr>
          <p:nvPr>
            <p:ph type="subTitle" idx="1"/>
          </p:nvPr>
        </p:nvSpPr>
        <p:spPr>
          <a:xfrm>
            <a:off x="4792133" y="3835403"/>
            <a:ext cx="6790267" cy="1058331"/>
          </a:xfrm>
          <a:prstGeom prst="rect">
            <a:avLst/>
          </a:prstGeom>
        </p:spPr>
        <p:txBody>
          <a:bodyPr/>
          <a:lstStyle>
            <a:lvl1pPr marL="0" indent="0" algn="l">
              <a:lnSpc>
                <a:spcPct val="80000"/>
              </a:lnSpc>
              <a:buNone/>
              <a:defRPr spc="-113">
                <a:solidFill>
                  <a:srgbClr val="F3821E"/>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zh-TW" altLang="en-US"/>
              <a:t>按一下以編輯母片副標題樣式</a:t>
            </a:r>
            <a:endParaRPr lang="en-US" dirty="0"/>
          </a:p>
        </p:txBody>
      </p:sp>
      <p:sp>
        <p:nvSpPr>
          <p:cNvPr id="8" name="Title 8"/>
          <p:cNvSpPr>
            <a:spLocks noGrp="1"/>
          </p:cNvSpPr>
          <p:nvPr>
            <p:ph type="title"/>
          </p:nvPr>
        </p:nvSpPr>
        <p:spPr>
          <a:xfrm>
            <a:off x="4792133" y="1463069"/>
            <a:ext cx="6790267" cy="2372337"/>
          </a:xfrm>
        </p:spPr>
        <p:txBody>
          <a:bodyPr anchor="t"/>
          <a:lstStyle>
            <a:lvl1pPr algn="l">
              <a:lnSpc>
                <a:spcPct val="80000"/>
              </a:lnSpc>
              <a:defRPr b="1" spc="-113">
                <a:solidFill>
                  <a:schemeClr val="tx1"/>
                </a:solidFill>
              </a:defRPr>
            </a:lvl1pPr>
          </a:lstStyle>
          <a:p>
            <a:r>
              <a:rPr lang="zh-TW" altLang="en-US"/>
              <a:t>按一下以編輯母片標題樣式</a:t>
            </a:r>
            <a:endParaRPr lang="en-US" dirty="0"/>
          </a:p>
        </p:txBody>
      </p:sp>
      <p:pic>
        <p:nvPicPr>
          <p:cNvPr id="10" name="Picture 9" descr="pattern.png"/>
          <p:cNvPicPr>
            <a:picLocks noChangeAspect="1"/>
          </p:cNvPicPr>
          <p:nvPr/>
        </p:nvPicPr>
        <p:blipFill rotWithShape="1">
          <a:blip r:embed="rId3">
            <a:extLst>
              <a:ext uri="{28A0092B-C50C-407E-A947-70E740481C1C}">
                <a14:useLocalDpi xmlns:a14="http://schemas.microsoft.com/office/drawing/2010/main" val="0"/>
              </a:ext>
            </a:extLst>
          </a:blip>
          <a:srcRect t="67407"/>
          <a:stretch/>
        </p:blipFill>
        <p:spPr>
          <a:xfrm>
            <a:off x="0" y="4893736"/>
            <a:ext cx="12192000" cy="1964267"/>
          </a:xfrm>
          <a:prstGeom prst="rect">
            <a:avLst/>
          </a:prstGeom>
        </p:spPr>
      </p:pic>
    </p:spTree>
    <p:extLst>
      <p:ext uri="{BB962C8B-B14F-4D97-AF65-F5344CB8AC3E}">
        <p14:creationId xmlns:p14="http://schemas.microsoft.com/office/powerpoint/2010/main" val="13166017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1_End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9" name="Picture 8" descr="tagline-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0889" y="2484967"/>
            <a:ext cx="5418667" cy="1762760"/>
          </a:xfrm>
          <a:prstGeom prst="rect">
            <a:avLst/>
          </a:prstGeom>
        </p:spPr>
      </p:pic>
      <p:sp>
        <p:nvSpPr>
          <p:cNvPr id="11" name="Text Box 8"/>
          <p:cNvSpPr txBox="1">
            <a:spLocks noChangeArrowheads="1"/>
          </p:cNvSpPr>
          <p:nvPr/>
        </p:nvSpPr>
        <p:spPr bwMode="auto">
          <a:xfrm>
            <a:off x="3949348" y="6226178"/>
            <a:ext cx="3841749" cy="2078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751" dirty="0">
                <a:solidFill>
                  <a:srgbClr val="999A94"/>
                </a:solidFill>
                <a:ea typeface="SimHei" charset="0"/>
                <a:cs typeface="SimHei" charset="0"/>
              </a:rPr>
              <a:t>Copyright © MediaTek</a:t>
            </a:r>
            <a:r>
              <a:rPr lang="en-US" altLang="zh-TW" sz="751" dirty="0">
                <a:solidFill>
                  <a:srgbClr val="999A94"/>
                </a:solidFill>
                <a:ea typeface="SimHei" charset="0"/>
                <a:cs typeface="SimHei" charset="0"/>
              </a:rPr>
              <a:t> Inc. </a:t>
            </a:r>
            <a:r>
              <a:rPr lang="en-US" sz="751" dirty="0">
                <a:solidFill>
                  <a:srgbClr val="999A94"/>
                </a:solidFill>
                <a:ea typeface="SimHei" charset="0"/>
                <a:cs typeface="SimHei" charset="0"/>
              </a:rPr>
              <a:t>All rights reserved</a:t>
            </a:r>
            <a:r>
              <a:rPr lang="en-US" altLang="zh-TW" sz="751" dirty="0">
                <a:solidFill>
                  <a:srgbClr val="999A94"/>
                </a:solidFill>
                <a:ea typeface="SimHei" charset="0"/>
                <a:cs typeface="SimHei" charset="0"/>
              </a:rPr>
              <a:t>.</a:t>
            </a:r>
            <a:endParaRPr lang="en-US" sz="751" dirty="0">
              <a:solidFill>
                <a:srgbClr val="999A94"/>
              </a:solidFill>
              <a:ea typeface="SimHei" charset="0"/>
              <a:cs typeface="SimHei" charset="0"/>
            </a:endParaRPr>
          </a:p>
        </p:txBody>
      </p:sp>
    </p:spTree>
    <p:extLst>
      <p:ext uri="{BB962C8B-B14F-4D97-AF65-F5344CB8AC3E}">
        <p14:creationId xmlns:p14="http://schemas.microsoft.com/office/powerpoint/2010/main" val="32961940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0"/>
            <a:ext cx="10972800" cy="1269800"/>
          </a:xfrm>
        </p:spPr>
        <p:txBody>
          <a:bodyPr tIns="0"/>
          <a:lstStyle>
            <a:lvl1pPr>
              <a:defRPr>
                <a:solidFill>
                  <a:schemeClr val="accent1"/>
                </a:solidFill>
              </a:defRPr>
            </a:lvl1pPr>
          </a:lstStyle>
          <a:p>
            <a:r>
              <a:rPr lang="zh-TW" altLang="en-US"/>
              <a:t>按一下以編輯母片標題樣式</a:t>
            </a:r>
            <a:endParaRPr lang="en-US" dirty="0"/>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
        <p:nvSpPr>
          <p:cNvPr id="8" name="Content Placeholder 7"/>
          <p:cNvSpPr>
            <a:spLocks noGrp="1"/>
          </p:cNvSpPr>
          <p:nvPr>
            <p:ph sz="quarter" idx="13"/>
          </p:nvPr>
        </p:nvSpPr>
        <p:spPr>
          <a:xfrm>
            <a:off x="609600" y="1866900"/>
            <a:ext cx="10972800" cy="428942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217135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accent1"/>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609600" y="1744134"/>
            <a:ext cx="5384800" cy="4203367"/>
          </a:xfrm>
          <a:prstGeom prst="rect">
            <a:avLst/>
          </a:prstGeom>
        </p:spPr>
        <p:txBody>
          <a:bodyPr/>
          <a:lstStyle>
            <a:lvl1pPr marL="342900" indent="-342900">
              <a:buClr>
                <a:schemeClr val="accent1"/>
              </a:buClr>
              <a:buFont typeface="Wingdings" charset="2"/>
              <a:buChar char="§"/>
              <a:defRPr sz="2800"/>
            </a:lvl1pPr>
            <a:lvl2pPr>
              <a:defRPr sz="2400"/>
            </a:lvl2pPr>
            <a:lvl3pPr marL="1143000" indent="-228600">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744132"/>
            <a:ext cx="5384800" cy="4203368"/>
          </a:xfrm>
          <a:prstGeom prst="rect">
            <a:avLst/>
          </a:prstGeom>
        </p:spPr>
        <p:txBody>
          <a:bodyPr/>
          <a:lstStyle>
            <a:lvl1pPr marL="342900" indent="-342900">
              <a:buClr>
                <a:schemeClr val="accent1"/>
              </a:buClr>
              <a:buFont typeface="Wingdings" charset="2"/>
              <a:buChar char="§"/>
              <a:defRPr sz="2800"/>
            </a:lvl1pPr>
            <a:lvl2pPr>
              <a:defRPr sz="2400"/>
            </a:lvl2pPr>
            <a:lvl3pPr marL="1143000" indent="-228600">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6" name="Footer Placeholder 5"/>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4348010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129820"/>
            <a:ext cx="10363200" cy="1362075"/>
          </a:xfrm>
        </p:spPr>
        <p:txBody>
          <a:bodyPr anchor="t">
            <a:normAutofit/>
          </a:bodyPr>
          <a:lstStyle>
            <a:lvl1pPr algn="l">
              <a:defRPr sz="2251" b="1" cap="all" spc="0"/>
            </a:lvl1pPr>
          </a:lstStyle>
          <a:p>
            <a:r>
              <a:rPr lang="zh-TW" altLang="en-US"/>
              <a:t>按一下以編輯母片標題樣式</a:t>
            </a:r>
            <a:endParaRPr lang="en-US" dirty="0"/>
          </a:p>
        </p:txBody>
      </p:sp>
      <p:sp>
        <p:nvSpPr>
          <p:cNvPr id="3" name="Text Placeholder 2"/>
          <p:cNvSpPr>
            <a:spLocks noGrp="1"/>
          </p:cNvSpPr>
          <p:nvPr>
            <p:ph type="body" idx="1"/>
          </p:nvPr>
        </p:nvSpPr>
        <p:spPr>
          <a:xfrm>
            <a:off x="977644" y="2619308"/>
            <a:ext cx="10363200" cy="1500187"/>
          </a:xfrm>
          <a:prstGeom prst="rect">
            <a:avLst/>
          </a:prstGeom>
        </p:spPr>
        <p:txBody>
          <a:bodyPr anchor="b"/>
          <a:lstStyle>
            <a:lvl1pPr marL="0" indent="0">
              <a:buNone/>
              <a:defRPr sz="1500" b="1" i="0">
                <a:solidFill>
                  <a:schemeClr val="tx1">
                    <a:tint val="75000"/>
                  </a:schemeClr>
                </a:solidFill>
              </a:defRPr>
            </a:lvl1pPr>
            <a:lvl2pPr marL="342891" indent="0">
              <a:buNone/>
              <a:defRPr sz="1351">
                <a:solidFill>
                  <a:schemeClr val="tx1">
                    <a:tint val="75000"/>
                  </a:schemeClr>
                </a:solidFill>
              </a:defRPr>
            </a:lvl2pPr>
            <a:lvl3pPr marL="685783" indent="0">
              <a:buNone/>
              <a:defRPr sz="1200">
                <a:solidFill>
                  <a:schemeClr val="tx1">
                    <a:tint val="75000"/>
                  </a:schemeClr>
                </a:solidFill>
              </a:defRPr>
            </a:lvl3pPr>
            <a:lvl4pPr marL="1028674" indent="0">
              <a:buNone/>
              <a:defRPr sz="1051">
                <a:solidFill>
                  <a:schemeClr val="tx1">
                    <a:tint val="75000"/>
                  </a:schemeClr>
                </a:solidFill>
              </a:defRPr>
            </a:lvl4pPr>
            <a:lvl5pPr marL="1371566" indent="0">
              <a:buNone/>
              <a:defRPr sz="1051">
                <a:solidFill>
                  <a:schemeClr val="tx1">
                    <a:tint val="75000"/>
                  </a:schemeClr>
                </a:solidFill>
              </a:defRPr>
            </a:lvl5pPr>
            <a:lvl6pPr marL="1714457" indent="0">
              <a:buNone/>
              <a:defRPr sz="1051">
                <a:solidFill>
                  <a:schemeClr val="tx1">
                    <a:tint val="75000"/>
                  </a:schemeClr>
                </a:solidFill>
              </a:defRPr>
            </a:lvl6pPr>
            <a:lvl7pPr marL="2057349" indent="0">
              <a:buNone/>
              <a:defRPr sz="1051">
                <a:solidFill>
                  <a:schemeClr val="tx1">
                    <a:tint val="75000"/>
                  </a:schemeClr>
                </a:solidFill>
              </a:defRPr>
            </a:lvl7pPr>
            <a:lvl8pPr marL="2400240" indent="0">
              <a:buNone/>
              <a:defRPr sz="1051">
                <a:solidFill>
                  <a:schemeClr val="tx1">
                    <a:tint val="75000"/>
                  </a:schemeClr>
                </a:solidFill>
              </a:defRPr>
            </a:lvl8pPr>
            <a:lvl9pPr marL="2743131" indent="0">
              <a:buNone/>
              <a:defRPr sz="1051">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9935244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solidFill>
                  <a:schemeClr val="accent1"/>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609600" y="1744137"/>
            <a:ext cx="5384800" cy="4203367"/>
          </a:xfrm>
          <a:prstGeom prst="rect">
            <a:avLst/>
          </a:prstGeom>
        </p:spPr>
        <p:txBody>
          <a:bodyPr/>
          <a:lstStyle>
            <a:lvl1pPr marL="257168" indent="-257168">
              <a:buClr>
                <a:schemeClr val="accent1"/>
              </a:buClr>
              <a:buFont typeface="Wingdings" charset="2"/>
              <a:buChar char="§"/>
              <a:defRPr sz="2100"/>
            </a:lvl1pPr>
            <a:lvl2pPr>
              <a:defRPr sz="1800"/>
            </a:lvl2pPr>
            <a:lvl3pPr marL="857229" indent="-171446">
              <a:buClr>
                <a:schemeClr val="accent1"/>
              </a:buClr>
              <a:buFont typeface="Wingdings" charset="2"/>
              <a:buChar char="§"/>
              <a:defRPr sz="1500"/>
            </a:lvl3pPr>
            <a:lvl4pPr>
              <a:defRPr sz="1351"/>
            </a:lvl4pPr>
            <a:lvl5pPr>
              <a:defRPr sz="1351"/>
            </a:lvl5pPr>
            <a:lvl6pPr>
              <a:defRPr sz="1351"/>
            </a:lvl6pPr>
            <a:lvl7pPr>
              <a:defRPr sz="1351"/>
            </a:lvl7pPr>
            <a:lvl8pPr>
              <a:defRPr sz="1351"/>
            </a:lvl8pPr>
            <a:lvl9pPr>
              <a:defRPr sz="1351"/>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744132"/>
            <a:ext cx="5384800" cy="4203368"/>
          </a:xfrm>
          <a:prstGeom prst="rect">
            <a:avLst/>
          </a:prstGeom>
        </p:spPr>
        <p:txBody>
          <a:bodyPr/>
          <a:lstStyle>
            <a:lvl1pPr marL="257168" indent="-257168">
              <a:buClr>
                <a:schemeClr val="accent1"/>
              </a:buClr>
              <a:buFont typeface="Wingdings" charset="2"/>
              <a:buChar char="§"/>
              <a:defRPr sz="2100"/>
            </a:lvl1pPr>
            <a:lvl2pPr>
              <a:defRPr sz="1800"/>
            </a:lvl2pPr>
            <a:lvl3pPr marL="857229" indent="-171446">
              <a:buClr>
                <a:schemeClr val="accent1"/>
              </a:buClr>
              <a:buFont typeface="Wingdings" charset="2"/>
              <a:buChar char="§"/>
              <a:defRPr sz="1500"/>
            </a:lvl3pPr>
            <a:lvl4pPr>
              <a:defRPr sz="1351"/>
            </a:lvl4pPr>
            <a:lvl5pPr>
              <a:defRPr sz="1351"/>
            </a:lvl5pPr>
            <a:lvl6pPr>
              <a:defRPr sz="1351"/>
            </a:lvl6pPr>
            <a:lvl7pPr>
              <a:defRPr sz="1351"/>
            </a:lvl7pPr>
            <a:lvl8pPr>
              <a:defRPr sz="1351"/>
            </a:lvl8pPr>
            <a:lvl9pPr>
              <a:defRPr sz="1351"/>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40036651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744134"/>
            <a:ext cx="5386917" cy="516468"/>
          </a:xfrm>
          <a:prstGeom prst="rect">
            <a:avLst/>
          </a:prstGeom>
        </p:spPr>
        <p:txBody>
          <a:bodyPr anchor="b">
            <a:normAutofit/>
          </a:bodyPr>
          <a:lstStyle>
            <a:lvl1pPr marL="0" indent="0">
              <a:buNone/>
              <a:defRPr sz="1351" b="1">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609600" y="2260601"/>
            <a:ext cx="5386917" cy="3756811"/>
          </a:xfrm>
          <a:prstGeom prst="rect">
            <a:avLst/>
          </a:prstGeom>
        </p:spPr>
        <p:txBody>
          <a:bodyPr/>
          <a:lstStyle>
            <a:lvl1pPr marL="257168" indent="-257168">
              <a:buClr>
                <a:schemeClr val="accent1"/>
              </a:buClr>
              <a:buFont typeface="Wingdings" charset="2"/>
              <a:buChar char="§"/>
              <a:defRPr sz="1800"/>
            </a:lvl1pPr>
            <a:lvl2pPr>
              <a:defRPr sz="1500"/>
            </a:lvl2pPr>
            <a:lvl3pPr marL="857229" indent="-171446">
              <a:buClr>
                <a:schemeClr val="accent1"/>
              </a:buClr>
              <a:buFont typeface="Wingdings" charset="2"/>
              <a:buChar char="§"/>
              <a:defRPr sz="1351"/>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93373" y="1744134"/>
            <a:ext cx="5389033" cy="516468"/>
          </a:xfrm>
          <a:prstGeom prst="rect">
            <a:avLst/>
          </a:prstGeom>
        </p:spPr>
        <p:txBody>
          <a:bodyPr anchor="b">
            <a:normAutofit/>
          </a:bodyPr>
          <a:lstStyle>
            <a:lvl1pPr marL="0" indent="0">
              <a:buNone/>
              <a:defRPr sz="1351" b="1">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93373" y="2260601"/>
            <a:ext cx="5389033" cy="3756811"/>
          </a:xfrm>
          <a:prstGeom prst="rect">
            <a:avLst/>
          </a:prstGeom>
        </p:spPr>
        <p:txBody>
          <a:bodyPr/>
          <a:lstStyle>
            <a:lvl1pPr marL="257168" indent="-257168">
              <a:buClr>
                <a:schemeClr val="accent1"/>
              </a:buClr>
              <a:buFont typeface="Wingdings" charset="2"/>
              <a:buChar char="§"/>
              <a:defRPr sz="1800"/>
            </a:lvl1pPr>
            <a:lvl2pPr>
              <a:defRPr sz="1500"/>
            </a:lvl2pPr>
            <a:lvl3pPr marL="857229" indent="-171446">
              <a:buClr>
                <a:schemeClr val="accent1"/>
              </a:buClr>
              <a:buFont typeface="Wingdings" charset="2"/>
              <a:buChar char="§"/>
              <a:defRPr sz="1351"/>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8" name="Footer Placeholder 7"/>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9" name="Slide Number Placeholder 8"/>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2643699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4" name="Footer Placeholder 3"/>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5" name="Slide Number Placeholder 4"/>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3358611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3" name="Footer Placeholder 2"/>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4" name="Slide Number Placeholder 3"/>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0804492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2"/>
            <a:ext cx="4011084" cy="1162051"/>
          </a:xfrm>
        </p:spPr>
        <p:txBody>
          <a:bodyPr anchor="b"/>
          <a:lstStyle>
            <a:lvl1pPr algn="l">
              <a:defRPr sz="1500" b="1" spc="0"/>
            </a:lvl1pPr>
          </a:lstStyle>
          <a:p>
            <a:r>
              <a:rPr lang="zh-TW" altLang="en-US"/>
              <a:t>按一下以編輯母片標題樣式</a:t>
            </a:r>
            <a:endParaRPr lang="en-US" dirty="0"/>
          </a:p>
        </p:txBody>
      </p:sp>
      <p:sp>
        <p:nvSpPr>
          <p:cNvPr id="3" name="Content Placeholder 2"/>
          <p:cNvSpPr>
            <a:spLocks noGrp="1"/>
          </p:cNvSpPr>
          <p:nvPr>
            <p:ph idx="1"/>
          </p:nvPr>
        </p:nvSpPr>
        <p:spPr>
          <a:xfrm>
            <a:off x="4766733" y="273054"/>
            <a:ext cx="6815667" cy="5700391"/>
          </a:xfrm>
          <a:prstGeom prst="rect">
            <a:avLst/>
          </a:prstGeom>
        </p:spPr>
        <p:txBody>
          <a:bodyPr/>
          <a:lstStyle>
            <a:lvl1pPr marL="257168" indent="-257168">
              <a:buClr>
                <a:schemeClr val="accent1"/>
              </a:buClr>
              <a:buFont typeface="Wingdings" charset="2"/>
              <a:buChar char="§"/>
              <a:defRPr sz="2400"/>
            </a:lvl1pPr>
            <a:lvl2pPr>
              <a:defRPr sz="2100"/>
            </a:lvl2pPr>
            <a:lvl3pPr marL="857229" indent="-171446">
              <a:buClr>
                <a:schemeClr val="accent1"/>
              </a:buClr>
              <a:buFont typeface="Wingdings" charset="2"/>
              <a:buChar cha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5" y="1435102"/>
            <a:ext cx="4011084" cy="4538340"/>
          </a:xfrm>
          <a:prstGeom prst="rect">
            <a:avLst/>
          </a:prstGeo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0682677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497345"/>
            <a:ext cx="7315200" cy="566739"/>
          </a:xfrm>
        </p:spPr>
        <p:txBody>
          <a:bodyPr anchor="b"/>
          <a:lstStyle>
            <a:lvl1pPr algn="l">
              <a:defRPr sz="1500" b="1" spc="0">
                <a:solidFill>
                  <a:schemeClr val="accent1"/>
                </a:solidFill>
              </a:defRPr>
            </a:lvl1pPr>
          </a:lstStyle>
          <a:p>
            <a:r>
              <a:rPr lang="sv-SE" dirty="0"/>
              <a:t>CLICK TO EDIT MASTER TITLE STYLE</a:t>
            </a:r>
            <a:endParaRPr lang="en-US" dirty="0"/>
          </a:p>
        </p:txBody>
      </p:sp>
      <p:sp>
        <p:nvSpPr>
          <p:cNvPr id="3" name="Picture Placeholder 2"/>
          <p:cNvSpPr>
            <a:spLocks noGrp="1"/>
          </p:cNvSpPr>
          <p:nvPr>
            <p:ph type="pic" idx="1"/>
          </p:nvPr>
        </p:nvSpPr>
        <p:spPr>
          <a:xfrm>
            <a:off x="2389717" y="612775"/>
            <a:ext cx="7315200" cy="3869248"/>
          </a:xfrm>
          <a:prstGeom prst="rect">
            <a:avLst/>
          </a:prstGeo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2389717" y="5064085"/>
            <a:ext cx="7315200" cy="804863"/>
          </a:xfrm>
          <a:prstGeom prst="rect">
            <a:avLst/>
          </a:prstGeo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9258669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1744137"/>
            <a:ext cx="10972800" cy="4289481"/>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1578891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69880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274641"/>
            <a:ext cx="8026400" cy="569880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582094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_Formal">
    <p:bg>
      <p:bgPr>
        <a:solidFill>
          <a:srgbClr val="F39A1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2FC31B8-C0A5-4C17-8479-A454E6F28946}"/>
              </a:ext>
            </a:extLst>
          </p:cNvPr>
          <p:cNvSpPr/>
          <p:nvPr userDrawn="1"/>
        </p:nvSpPr>
        <p:spPr>
          <a:xfrm>
            <a:off x="461570" y="6294685"/>
            <a:ext cx="4951628" cy="390380"/>
          </a:xfrm>
          <a:prstGeom prst="rect">
            <a:avLst/>
          </a:prstGeom>
          <a:solidFill>
            <a:srgbClr val="F39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TW" sz="1067" kern="1200" dirty="0">
                <a:solidFill>
                  <a:schemeClr val="bg1"/>
                </a:solidFill>
                <a:effectLst/>
                <a:latin typeface="+mn-lt"/>
                <a:ea typeface="+mn-ea"/>
                <a:cs typeface="+mn-cs"/>
              </a:rPr>
              <a:t>MediaTek Proprietary and Confidential. © 2024 MediaTek Inc. All rights reserved.</a:t>
            </a:r>
            <a:endParaRPr lang="en-GB" altLang="zh-TW" sz="1067" dirty="0">
              <a:solidFill>
                <a:schemeClr val="bg1"/>
              </a:solidFill>
              <a:latin typeface="+mn-lt"/>
            </a:endParaRPr>
          </a:p>
        </p:txBody>
      </p:sp>
      <p:sp>
        <p:nvSpPr>
          <p:cNvPr id="4" name="文字方塊 3"/>
          <p:cNvSpPr txBox="1"/>
          <p:nvPr userDrawn="1"/>
        </p:nvSpPr>
        <p:spPr>
          <a:xfrm>
            <a:off x="3176335" y="4065008"/>
            <a:ext cx="8727604" cy="1180761"/>
          </a:xfrm>
          <a:prstGeom prst="rect">
            <a:avLst/>
          </a:prstGeom>
        </p:spPr>
        <p:txBody>
          <a:bodyPr wrap="square" lIns="0" tIns="0" rIns="0" bIns="0" rtlCol="0">
            <a:noAutofit/>
          </a:bodyPr>
          <a:lstStyle/>
          <a:p>
            <a:endParaRPr lang="zh-TW" altLang="en-US" sz="2400" dirty="0"/>
          </a:p>
        </p:txBody>
      </p:sp>
      <p:sp>
        <p:nvSpPr>
          <p:cNvPr id="12" name="文字版面配置區 20">
            <a:extLst>
              <a:ext uri="{FF2B5EF4-FFF2-40B4-BE49-F238E27FC236}">
                <a16:creationId xmlns:a16="http://schemas.microsoft.com/office/drawing/2014/main" id="{0878BF3B-8DAC-42C9-92B7-F9EC0BA19FCE}"/>
              </a:ext>
            </a:extLst>
          </p:cNvPr>
          <p:cNvSpPr>
            <a:spLocks noGrp="1"/>
          </p:cNvSpPr>
          <p:nvPr>
            <p:ph type="body" sz="quarter" idx="13" hasCustomPrompt="1"/>
          </p:nvPr>
        </p:nvSpPr>
        <p:spPr>
          <a:xfrm>
            <a:off x="3160891" y="2790952"/>
            <a:ext cx="7789051" cy="85394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1"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CN" dirty="0"/>
              <a:t>Title/Calibri/Bold/</a:t>
            </a:r>
            <a:r>
              <a:rPr lang="en-US" altLang="zh-TW" dirty="0"/>
              <a:t>32pts</a:t>
            </a:r>
            <a:r>
              <a:rPr lang="zh-TW" altLang="en-US" dirty="0"/>
              <a:t> </a:t>
            </a:r>
          </a:p>
        </p:txBody>
      </p:sp>
      <p:pic>
        <p:nvPicPr>
          <p:cNvPr id="13" name="圖片 12">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98315" y="1815866"/>
            <a:ext cx="2526557" cy="689945"/>
          </a:xfrm>
          <a:prstGeom prst="rect">
            <a:avLst/>
          </a:prstGeom>
        </p:spPr>
      </p:pic>
      <p:sp>
        <p:nvSpPr>
          <p:cNvPr id="14" name="文字版面配置區 20">
            <a:extLst>
              <a:ext uri="{FF2B5EF4-FFF2-40B4-BE49-F238E27FC236}">
                <a16:creationId xmlns:a16="http://schemas.microsoft.com/office/drawing/2014/main" id="{6EF1C5E5-F541-45A7-A09E-49564F6BBF0C}"/>
              </a:ext>
            </a:extLst>
          </p:cNvPr>
          <p:cNvSpPr>
            <a:spLocks noGrp="1"/>
          </p:cNvSpPr>
          <p:nvPr>
            <p:ph type="body" sz="quarter" idx="14" hasCustomPrompt="1"/>
          </p:nvPr>
        </p:nvSpPr>
        <p:spPr>
          <a:xfrm>
            <a:off x="3160891" y="3644902"/>
            <a:ext cx="5625195" cy="85394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667" b="1"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Subtitle/Calibri/Bold/20pts</a:t>
            </a:r>
            <a:endParaRPr lang="zh-TW" altLang="en-US" dirty="0"/>
          </a:p>
        </p:txBody>
      </p:sp>
    </p:spTree>
    <p:extLst>
      <p:ext uri="{BB962C8B-B14F-4D97-AF65-F5344CB8AC3E}">
        <p14:creationId xmlns:p14="http://schemas.microsoft.com/office/powerpoint/2010/main" val="119134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744133"/>
            <a:ext cx="5386917" cy="516468"/>
          </a:xfrm>
          <a:prstGeom prst="rect">
            <a:avLst/>
          </a:prstGeom>
        </p:spPr>
        <p:txBody>
          <a:bodyPr anchor="b">
            <a:norm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260601"/>
            <a:ext cx="5386917" cy="3756811"/>
          </a:xfrm>
          <a:prstGeom prst="rect">
            <a:avLst/>
          </a:prstGeom>
        </p:spPr>
        <p:txBody>
          <a:bodyPr/>
          <a:lstStyle>
            <a:lvl1pPr marL="342900" indent="-342900">
              <a:buClr>
                <a:schemeClr val="accent1"/>
              </a:buClr>
              <a:buFont typeface="Wingdings" charset="2"/>
              <a:buChar char="§"/>
              <a:defRPr sz="2400"/>
            </a:lvl1pPr>
            <a:lvl2pPr>
              <a:defRPr sz="2000"/>
            </a:lvl2pPr>
            <a:lvl3pPr marL="1143000" indent="-228600">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93370" y="1744133"/>
            <a:ext cx="5389033" cy="516468"/>
          </a:xfrm>
          <a:prstGeom prst="rect">
            <a:avLst/>
          </a:prstGeom>
        </p:spPr>
        <p:txBody>
          <a:bodyPr anchor="b">
            <a:norm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93370" y="2260601"/>
            <a:ext cx="5389033" cy="3756811"/>
          </a:xfrm>
          <a:prstGeom prst="rect">
            <a:avLst/>
          </a:prstGeom>
        </p:spPr>
        <p:txBody>
          <a:bodyPr/>
          <a:lstStyle>
            <a:lvl1pPr marL="342900" indent="-342900">
              <a:buClr>
                <a:schemeClr val="accent1"/>
              </a:buClr>
              <a:buFont typeface="Wingdings" charset="2"/>
              <a:buChar char="§"/>
              <a:defRPr sz="2400"/>
            </a:lvl1pPr>
            <a:lvl2pPr>
              <a:defRPr sz="2000"/>
            </a:lvl2pPr>
            <a:lvl3pPr marL="1143000" indent="-228600">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8" name="Footer Placeholder 7"/>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9" name="Slide Number Placeholder 8"/>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9777063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7" name="文字版面配置區 6"/>
          <p:cNvSpPr>
            <a:spLocks noGrp="1"/>
          </p:cNvSpPr>
          <p:nvPr>
            <p:ph type="body" sz="quarter" idx="10" hasCustomPrompt="1"/>
          </p:nvPr>
        </p:nvSpPr>
        <p:spPr>
          <a:xfrm>
            <a:off x="431800" y="1376785"/>
            <a:ext cx="10957984" cy="4569927"/>
          </a:xfrm>
          <a:prstGeom prst="rect">
            <a:avLst/>
          </a:prstGeom>
        </p:spPr>
        <p:txBody>
          <a:bodyPr/>
          <a:lstStyle>
            <a:lvl1pPr marL="563019" indent="-563019">
              <a:buFont typeface="Wingdings" panose="05000000000000000000" pitchFamily="2" charset="2"/>
              <a:buChar char="p"/>
              <a:defRPr sz="2667" b="1" baseline="0">
                <a:latin typeface="Calibri" panose="020F0502020204030204" pitchFamily="34" charset="0"/>
                <a:ea typeface="Microsoft YaHei" panose="020B0503020204020204" pitchFamily="34" charset="-122"/>
              </a:defRPr>
            </a:lvl1pPr>
            <a:lvl2pPr marL="933427" indent="-338658">
              <a:defRPr sz="2133" b="1" baseline="0">
                <a:latin typeface="+mj-lt"/>
                <a:ea typeface="Microsoft YaHei" panose="020B0503020204020204" pitchFamily="34" charset="-122"/>
              </a:defRPr>
            </a:lvl2pPr>
            <a:lvl3pPr marL="1132389" indent="-198962">
              <a:defRPr sz="1600" baseline="0">
                <a:latin typeface="+mj-lt"/>
                <a:ea typeface="Microsoft YaHei" panose="020B0503020204020204" pitchFamily="34" charset="-122"/>
              </a:defRPr>
            </a:lvl3pPr>
            <a:lvl4pPr marL="1322884" indent="-198962">
              <a:defRPr baseline="0">
                <a:latin typeface="+mj-lt"/>
                <a:ea typeface="Microsoft YaHei" panose="020B0503020204020204" pitchFamily="34" charset="-122"/>
              </a:defRPr>
            </a:lvl4pPr>
            <a:lvl5pPr marL="1521846" indent="-198962">
              <a:defRPr baseline="0">
                <a:latin typeface="+mj-lt"/>
                <a:ea typeface="Microsoft YaHei" panose="020B0503020204020204" pitchFamily="34" charset="-122"/>
              </a:defRPr>
            </a:lvl5pPr>
          </a:lstStyle>
          <a:p>
            <a:pPr lvl="0"/>
            <a:r>
              <a:rPr lang="en-US" altLang="zh-TW" dirty="0"/>
              <a:t>Click to edit Master text styles </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6"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70167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6" name="內容版面配置區 25"/>
          <p:cNvSpPr>
            <a:spLocks noGrp="1"/>
          </p:cNvSpPr>
          <p:nvPr>
            <p:ph sz="quarter" idx="10"/>
          </p:nvPr>
        </p:nvSpPr>
        <p:spPr>
          <a:xfrm>
            <a:off x="431800" y="1343609"/>
            <a:ext cx="10957985" cy="4943151"/>
          </a:xfrm>
        </p:spPr>
        <p:txBody>
          <a:bodyPr/>
          <a:lstStyle>
            <a:lvl1pPr marL="361942" indent="-361942">
              <a:defRPr sz="2133" b="1" baseline="0">
                <a:latin typeface="Calibri" panose="020F0502020204030204" pitchFamily="34" charset="0"/>
                <a:ea typeface="Microsoft YaHei" panose="020B0503020204020204" pitchFamily="34" charset="-122"/>
              </a:defRPr>
            </a:lvl1pPr>
            <a:lvl2pPr marL="675200" indent="-302676">
              <a:defRPr sz="1867" b="1" baseline="0">
                <a:latin typeface="Calibri" panose="020F0502020204030204" pitchFamily="34" charset="0"/>
                <a:ea typeface="Microsoft YaHei" panose="020B0503020204020204" pitchFamily="34" charset="-122"/>
              </a:defRPr>
            </a:lvl2pPr>
            <a:lvl3pPr marL="924961" indent="-249760">
              <a:defRPr sz="1600" baseline="0">
                <a:latin typeface="Calibri" panose="020F0502020204030204" pitchFamily="34" charset="0"/>
                <a:ea typeface="Microsoft YaHei" panose="020B0503020204020204" pitchFamily="34" charset="-122"/>
              </a:defRPr>
            </a:lvl3pPr>
            <a:lvl4pPr marL="1123923" indent="-215895">
              <a:defRPr sz="1467" baseline="0">
                <a:latin typeface="Calibri" panose="020F0502020204030204" pitchFamily="34" charset="0"/>
                <a:ea typeface="Microsoft YaHei" panose="020B0503020204020204" pitchFamily="34" charset="-122"/>
              </a:defRPr>
            </a:lvl4pPr>
            <a:lvl5pPr marL="1339817" indent="-215895">
              <a:defRPr sz="1333" baseline="0">
                <a:latin typeface="Calibri" panose="020F0502020204030204" pitchFamily="34" charset="0"/>
                <a:ea typeface="Microsoft YaHei" panose="020B0503020204020204" pitchFamily="34" charset="-122"/>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6"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solidFill>
                  <a:srgbClr val="F39A1E"/>
                </a:solidFill>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349930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6" name="內容版面配置區 25"/>
          <p:cNvSpPr>
            <a:spLocks noGrp="1"/>
          </p:cNvSpPr>
          <p:nvPr>
            <p:ph sz="quarter" idx="10"/>
          </p:nvPr>
        </p:nvSpPr>
        <p:spPr>
          <a:xfrm>
            <a:off x="431800" y="1343609"/>
            <a:ext cx="5376168" cy="4943151"/>
          </a:xfrm>
        </p:spPr>
        <p:txBody>
          <a:bodyPr/>
          <a:lstStyle>
            <a:lvl1pPr>
              <a:defRPr sz="2667" b="1" baseline="0">
                <a:latin typeface="Calibri" panose="020F0502020204030204" pitchFamily="34" charset="0"/>
                <a:ea typeface="Microsoft YaHei" panose="020B0503020204020204" pitchFamily="34" charset="-122"/>
              </a:defRPr>
            </a:lvl1pPr>
            <a:lvl2pPr marL="692133" indent="-328076">
              <a:defRPr sz="2133" b="1" baseline="0">
                <a:latin typeface="Calibri" panose="020F0502020204030204" pitchFamily="34" charset="0"/>
                <a:ea typeface="Microsoft YaHei" panose="020B0503020204020204" pitchFamily="34" charset="-122"/>
              </a:defRPr>
            </a:lvl2pPr>
            <a:lvl3pPr marL="958827" indent="-241294">
              <a:defRPr sz="1600" baseline="0">
                <a:latin typeface="Calibri" panose="020F0502020204030204" pitchFamily="34" charset="0"/>
                <a:ea typeface="Microsoft YaHei" panose="020B0503020204020204" pitchFamily="34" charset="-122"/>
              </a:defRPr>
            </a:lvl3pPr>
            <a:lvl4pPr marL="1185304" indent="-243411">
              <a:defRPr baseline="0">
                <a:latin typeface="Calibri" panose="020F0502020204030204" pitchFamily="34" charset="0"/>
                <a:ea typeface="Microsoft YaHei" panose="020B0503020204020204" pitchFamily="34" charset="-122"/>
              </a:defRPr>
            </a:lvl4pPr>
            <a:lvl5pPr marL="1451997" indent="-266693">
              <a:defRPr baseline="0">
                <a:latin typeface="Calibri" panose="020F0502020204030204" pitchFamily="34" charset="0"/>
                <a:ea typeface="Microsoft YaHei" panose="020B0503020204020204" pitchFamily="34" charset="-122"/>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7" name="內容版面配置區 25"/>
          <p:cNvSpPr>
            <a:spLocks noGrp="1"/>
          </p:cNvSpPr>
          <p:nvPr>
            <p:ph sz="quarter" idx="11"/>
          </p:nvPr>
        </p:nvSpPr>
        <p:spPr>
          <a:xfrm>
            <a:off x="5999990" y="1339963"/>
            <a:ext cx="5389796" cy="4943151"/>
          </a:xfrm>
        </p:spPr>
        <p:txBody>
          <a:bodyPr/>
          <a:lstStyle>
            <a:lvl1pPr>
              <a:defRPr sz="2667" b="1" baseline="0">
                <a:latin typeface="Calibri" panose="020F0502020204030204" pitchFamily="34" charset="0"/>
                <a:ea typeface="Microsoft YaHei" panose="020B0503020204020204" pitchFamily="34" charset="-122"/>
              </a:defRPr>
            </a:lvl1pPr>
            <a:lvl2pPr marL="717533" indent="-336542">
              <a:defRPr sz="2133" b="1" baseline="0">
                <a:latin typeface="Calibri" panose="020F0502020204030204" pitchFamily="34" charset="0"/>
                <a:ea typeface="Microsoft YaHei" panose="020B0503020204020204" pitchFamily="34" charset="-122"/>
              </a:defRPr>
            </a:lvl2pPr>
            <a:lvl3pPr marL="994808" indent="-268811">
              <a:defRPr sz="1600" baseline="0">
                <a:latin typeface="+mj-lt"/>
                <a:ea typeface="Microsoft YaHei" panose="020B0503020204020204" pitchFamily="34" charset="-122"/>
              </a:defRPr>
            </a:lvl3pPr>
            <a:lvl4pPr marL="1236102" indent="-258227">
              <a:defRPr baseline="0">
                <a:latin typeface="+mj-lt"/>
                <a:ea typeface="Microsoft YaHei" panose="020B0503020204020204" pitchFamily="34" charset="-122"/>
              </a:defRPr>
            </a:lvl4pPr>
            <a:lvl5pPr marL="1504913" indent="-260344">
              <a:defRPr baseline="0">
                <a:latin typeface="+mj-lt"/>
                <a:ea typeface="Microsoft YaHei" panose="020B0503020204020204" pitchFamily="34" charset="-122"/>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solidFill>
                  <a:srgbClr val="F39A1E"/>
                </a:solidFill>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185563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lte only">
    <p:bg>
      <p:bgRef idx="1001">
        <a:schemeClr val="bg1"/>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solidFill>
                  <a:srgbClr val="F39A1E"/>
                </a:solidFill>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1323909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Tree>
    <p:extLst>
      <p:ext uri="{BB962C8B-B14F-4D97-AF65-F5344CB8AC3E}">
        <p14:creationId xmlns:p14="http://schemas.microsoft.com/office/powerpoint/2010/main" val="2141166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s with subtitles">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415DD189-F23A-4A72-A8E7-12D5CE2E8541}"/>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3" name="文字版面配置區 24">
            <a:extLst>
              <a:ext uri="{FF2B5EF4-FFF2-40B4-BE49-F238E27FC236}">
                <a16:creationId xmlns:a16="http://schemas.microsoft.com/office/drawing/2014/main" id="{0102C623-39B7-482D-AB86-93A92F37124F}"/>
              </a:ext>
            </a:extLst>
          </p:cNvPr>
          <p:cNvSpPr>
            <a:spLocks noGrp="1"/>
          </p:cNvSpPr>
          <p:nvPr>
            <p:ph type="body" sz="quarter" idx="16" hasCustomPrompt="1"/>
          </p:nvPr>
        </p:nvSpPr>
        <p:spPr>
          <a:xfrm>
            <a:off x="432697" y="2424025"/>
            <a:ext cx="10974383" cy="3405241"/>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600" b="0" baseline="0">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21" name="文字版面配置區 24">
            <a:extLst>
              <a:ext uri="{FF2B5EF4-FFF2-40B4-BE49-F238E27FC236}">
                <a16:creationId xmlns:a16="http://schemas.microsoft.com/office/drawing/2014/main" id="{926391ED-A1C2-4413-B9C5-9DD36AFED359}"/>
              </a:ext>
            </a:extLst>
          </p:cNvPr>
          <p:cNvSpPr>
            <a:spLocks noGrp="1"/>
          </p:cNvSpPr>
          <p:nvPr>
            <p:ph type="body" sz="quarter" idx="19" hasCustomPrompt="1"/>
          </p:nvPr>
        </p:nvSpPr>
        <p:spPr>
          <a:xfrm>
            <a:off x="432696" y="1877465"/>
            <a:ext cx="10974381"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baseline="0">
                <a:latin typeface="Calibri" panose="020F0502020204030204" pitchFamily="34" charset="0"/>
                <a:ea typeface="Microsoft YaHei" panose="020B0503020204020204" pitchFamily="34" charset="-122"/>
              </a:defRPr>
            </a:lvl1pPr>
          </a:lstStyle>
          <a:p>
            <a:pPr lvl="0"/>
            <a:r>
              <a:rPr lang="en-US" altLang="zh-TW" dirty="0"/>
              <a:t>Body Text Title/Calibri/Bold/16pts</a:t>
            </a:r>
          </a:p>
        </p:txBody>
      </p:sp>
      <p:sp>
        <p:nvSpPr>
          <p:cNvPr id="22" name="文字版面配置區 24">
            <a:extLst>
              <a:ext uri="{FF2B5EF4-FFF2-40B4-BE49-F238E27FC236}">
                <a16:creationId xmlns:a16="http://schemas.microsoft.com/office/drawing/2014/main" id="{31CC0E0B-144B-478C-975D-2C5721C221AE}"/>
              </a:ext>
            </a:extLst>
          </p:cNvPr>
          <p:cNvSpPr>
            <a:spLocks noGrp="1"/>
          </p:cNvSpPr>
          <p:nvPr>
            <p:ph type="body" sz="quarter" idx="18" hasCustomPrompt="1"/>
          </p:nvPr>
        </p:nvSpPr>
        <p:spPr>
          <a:xfrm>
            <a:off x="432695" y="5902746"/>
            <a:ext cx="4088029"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200" b="0" baseline="0">
                <a:latin typeface="Calibri" panose="020F0502020204030204" pitchFamily="34" charset="0"/>
                <a:ea typeface="Microsoft YaHei" panose="020B0503020204020204" pitchFamily="34" charset="-122"/>
              </a:defRPr>
            </a:lvl1pPr>
          </a:lstStyle>
          <a:p>
            <a:pPr lvl="0"/>
            <a:r>
              <a:rPr lang="en-US" altLang="zh-TW" dirty="0"/>
              <a:t>*Source:  Body text goes here in sentence case 9pts.</a:t>
            </a:r>
          </a:p>
        </p:txBody>
      </p:sp>
      <p:sp>
        <p:nvSpPr>
          <p:cNvPr id="24" name="文字版面配置區 24">
            <a:extLst>
              <a:ext uri="{FF2B5EF4-FFF2-40B4-BE49-F238E27FC236}">
                <a16:creationId xmlns:a16="http://schemas.microsoft.com/office/drawing/2014/main" id="{374059BD-775E-44E1-A833-94858E63EA60}"/>
              </a:ext>
            </a:extLst>
          </p:cNvPr>
          <p:cNvSpPr>
            <a:spLocks noGrp="1"/>
          </p:cNvSpPr>
          <p:nvPr>
            <p:ph type="body" sz="quarter" idx="14" hasCustomPrompt="1"/>
          </p:nvPr>
        </p:nvSpPr>
        <p:spPr>
          <a:xfrm>
            <a:off x="432695" y="1330907"/>
            <a:ext cx="10974383"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667" b="1" baseline="0">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Subtitle/Calibri/Bold/20pts</a:t>
            </a:r>
            <a:endParaRPr lang="zh-TW" altLang="en-US" dirty="0"/>
          </a:p>
        </p:txBody>
      </p:sp>
      <p:sp>
        <p:nvSpPr>
          <p:cNvPr id="9"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solidFill>
                  <a:srgbClr val="F39A1E"/>
                </a:solidFill>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32353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map">
    <p:spTree>
      <p:nvGrpSpPr>
        <p:cNvPr id="1" name=""/>
        <p:cNvGrpSpPr/>
        <p:nvPr/>
      </p:nvGrpSpPr>
      <p:grpSpPr>
        <a:xfrm>
          <a:off x="0" y="0"/>
          <a:ext cx="0" cy="0"/>
          <a:chOff x="0" y="0"/>
          <a:chExt cx="0" cy="0"/>
        </a:xfrm>
      </p:grpSpPr>
      <p:pic>
        <p:nvPicPr>
          <p:cNvPr id="4" name="圖片 3" descr="一張含有 室外 的圖片&#10;&#10;描述是以高可信度產生">
            <a:extLst>
              <a:ext uri="{FF2B5EF4-FFF2-40B4-BE49-F238E27FC236}">
                <a16:creationId xmlns:a16="http://schemas.microsoft.com/office/drawing/2014/main" id="{DC2D0D50-67E3-4F36-B468-7911E277F4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8035" y="1001987"/>
            <a:ext cx="10631751" cy="5297213"/>
          </a:xfrm>
          <a:prstGeom prst="rect">
            <a:avLst/>
          </a:prstGeom>
        </p:spPr>
      </p:pic>
      <p:sp>
        <p:nvSpPr>
          <p:cNvPr id="9" name="Slide Number Placeholder 5">
            <a:extLst>
              <a:ext uri="{FF2B5EF4-FFF2-40B4-BE49-F238E27FC236}">
                <a16:creationId xmlns:a16="http://schemas.microsoft.com/office/drawing/2014/main" id="{A3CB8DE1-4449-4EF9-9297-7B9F3166769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13"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301127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map">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A3CB8DE1-4449-4EF9-9297-7B9F3166769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12" name="文字版面配置區 18">
            <a:extLst>
              <a:ext uri="{FF2B5EF4-FFF2-40B4-BE49-F238E27FC236}">
                <a16:creationId xmlns:a16="http://schemas.microsoft.com/office/drawing/2014/main" id="{5EC7FBC4-8594-4342-90DE-025774DA1F55}"/>
              </a:ext>
            </a:extLst>
          </p:cNvPr>
          <p:cNvSpPr>
            <a:spLocks noGrp="1"/>
          </p:cNvSpPr>
          <p:nvPr>
            <p:ph type="body" sz="quarter" idx="15" hasCustomPrompt="1"/>
          </p:nvPr>
        </p:nvSpPr>
        <p:spPr>
          <a:xfrm>
            <a:off x="-1" y="1652782"/>
            <a:ext cx="4089376" cy="590479"/>
          </a:xfrm>
          <a:prstGeom prst="rect">
            <a:avLst/>
          </a:prstGeom>
          <a:solidFill>
            <a:srgbClr val="FFCA05"/>
          </a:solidFill>
        </p:spPr>
        <p:txBody>
          <a:bodyPr anchor="ctr"/>
          <a:lstStyle>
            <a:lvl1pPr marL="0" indent="0" algn="ctr">
              <a:buNone/>
              <a:defRPr sz="2133"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text/Calibri/16pts</a:t>
            </a:r>
            <a:endParaRPr lang="zh-TW" altLang="en-US" dirty="0"/>
          </a:p>
        </p:txBody>
      </p:sp>
      <p:sp>
        <p:nvSpPr>
          <p:cNvPr id="13" name="文字版面配置區 18">
            <a:extLst>
              <a:ext uri="{FF2B5EF4-FFF2-40B4-BE49-F238E27FC236}">
                <a16:creationId xmlns:a16="http://schemas.microsoft.com/office/drawing/2014/main" id="{E7D79B96-7A21-4C0C-B47D-23C03655A49D}"/>
              </a:ext>
            </a:extLst>
          </p:cNvPr>
          <p:cNvSpPr>
            <a:spLocks noGrp="1"/>
          </p:cNvSpPr>
          <p:nvPr>
            <p:ph type="body" sz="quarter" idx="17" hasCustomPrompt="1"/>
          </p:nvPr>
        </p:nvSpPr>
        <p:spPr>
          <a:xfrm>
            <a:off x="1" y="5033032"/>
            <a:ext cx="4051308" cy="1093387"/>
          </a:xfrm>
          <a:prstGeom prst="rect">
            <a:avLst/>
          </a:prstGeom>
          <a:solidFill>
            <a:srgbClr val="FFCA05"/>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text/Calibri/12pts</a:t>
            </a:r>
            <a:endParaRPr lang="zh-TW" altLang="en-US" dirty="0"/>
          </a:p>
        </p:txBody>
      </p:sp>
      <p:sp>
        <p:nvSpPr>
          <p:cNvPr id="14" name="圖片版面配置區 5">
            <a:extLst>
              <a:ext uri="{FF2B5EF4-FFF2-40B4-BE49-F238E27FC236}">
                <a16:creationId xmlns:a16="http://schemas.microsoft.com/office/drawing/2014/main" id="{FA7B9CDC-6840-44D5-B7F4-B7A5C7F1EC00}"/>
              </a:ext>
            </a:extLst>
          </p:cNvPr>
          <p:cNvSpPr>
            <a:spLocks noGrp="1"/>
          </p:cNvSpPr>
          <p:nvPr>
            <p:ph type="pic" sz="quarter" idx="18" hasCustomPrompt="1"/>
          </p:nvPr>
        </p:nvSpPr>
        <p:spPr>
          <a:xfrm>
            <a:off x="-1" y="2243259"/>
            <a:ext cx="4051309" cy="2789772"/>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5" name="文字版面配置區 18">
            <a:extLst>
              <a:ext uri="{FF2B5EF4-FFF2-40B4-BE49-F238E27FC236}">
                <a16:creationId xmlns:a16="http://schemas.microsoft.com/office/drawing/2014/main" id="{266BDB66-2D52-4EC8-9493-68E1F60A8A43}"/>
              </a:ext>
            </a:extLst>
          </p:cNvPr>
          <p:cNvSpPr>
            <a:spLocks noGrp="1"/>
          </p:cNvSpPr>
          <p:nvPr>
            <p:ph type="body" sz="quarter" idx="19" hasCustomPrompt="1"/>
          </p:nvPr>
        </p:nvSpPr>
        <p:spPr>
          <a:xfrm>
            <a:off x="4051311" y="1652782"/>
            <a:ext cx="4089376" cy="590479"/>
          </a:xfrm>
          <a:prstGeom prst="rect">
            <a:avLst/>
          </a:prstGeom>
          <a:solidFill>
            <a:srgbClr val="69BE28"/>
          </a:solidFill>
        </p:spPr>
        <p:txBody>
          <a:bodyPr anchor="ctr"/>
          <a:lstStyle>
            <a:lvl1pPr marL="0" indent="0" algn="ctr">
              <a:buNone/>
              <a:defRPr sz="2133"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text/Calibri/16pts</a:t>
            </a:r>
            <a:endParaRPr lang="zh-TW" altLang="en-US" dirty="0"/>
          </a:p>
        </p:txBody>
      </p:sp>
      <p:sp>
        <p:nvSpPr>
          <p:cNvPr id="16" name="文字版面配置區 18">
            <a:extLst>
              <a:ext uri="{FF2B5EF4-FFF2-40B4-BE49-F238E27FC236}">
                <a16:creationId xmlns:a16="http://schemas.microsoft.com/office/drawing/2014/main" id="{3C31F96A-9B22-4F64-960B-01D384DE939C}"/>
              </a:ext>
            </a:extLst>
          </p:cNvPr>
          <p:cNvSpPr>
            <a:spLocks noGrp="1"/>
          </p:cNvSpPr>
          <p:nvPr>
            <p:ph type="body" sz="quarter" idx="20" hasCustomPrompt="1"/>
          </p:nvPr>
        </p:nvSpPr>
        <p:spPr>
          <a:xfrm>
            <a:off x="4051312" y="5027887"/>
            <a:ext cx="4051309" cy="1093387"/>
          </a:xfrm>
          <a:prstGeom prst="rect">
            <a:avLst/>
          </a:prstGeom>
          <a:solidFill>
            <a:srgbClr val="69BE28"/>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text/Calibri/12pts</a:t>
            </a:r>
            <a:endParaRPr lang="zh-TW" altLang="en-US" dirty="0"/>
          </a:p>
        </p:txBody>
      </p:sp>
      <p:sp>
        <p:nvSpPr>
          <p:cNvPr id="17" name="圖片版面配置區 5">
            <a:extLst>
              <a:ext uri="{FF2B5EF4-FFF2-40B4-BE49-F238E27FC236}">
                <a16:creationId xmlns:a16="http://schemas.microsoft.com/office/drawing/2014/main" id="{A298E8CE-357A-4140-B5E4-AD22FD39D943}"/>
              </a:ext>
            </a:extLst>
          </p:cNvPr>
          <p:cNvSpPr>
            <a:spLocks noGrp="1"/>
          </p:cNvSpPr>
          <p:nvPr>
            <p:ph type="pic" sz="quarter" idx="21" hasCustomPrompt="1"/>
          </p:nvPr>
        </p:nvSpPr>
        <p:spPr>
          <a:xfrm>
            <a:off x="4051311" y="2243259"/>
            <a:ext cx="4051311" cy="2789772"/>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8" name="文字版面配置區 18">
            <a:extLst>
              <a:ext uri="{FF2B5EF4-FFF2-40B4-BE49-F238E27FC236}">
                <a16:creationId xmlns:a16="http://schemas.microsoft.com/office/drawing/2014/main" id="{33C4F6F6-31CE-4FD9-A3D7-A7D1D0FC0738}"/>
              </a:ext>
            </a:extLst>
          </p:cNvPr>
          <p:cNvSpPr>
            <a:spLocks noGrp="1"/>
          </p:cNvSpPr>
          <p:nvPr>
            <p:ph type="body" sz="quarter" idx="22" hasCustomPrompt="1"/>
          </p:nvPr>
        </p:nvSpPr>
        <p:spPr>
          <a:xfrm>
            <a:off x="8102624" y="1652782"/>
            <a:ext cx="4089376" cy="590479"/>
          </a:xfrm>
          <a:prstGeom prst="rect">
            <a:avLst/>
          </a:prstGeom>
          <a:solidFill>
            <a:schemeClr val="accent3"/>
          </a:solidFill>
        </p:spPr>
        <p:txBody>
          <a:bodyPr anchor="ctr"/>
          <a:lstStyle>
            <a:lvl1pPr marL="0" indent="0" algn="ctr">
              <a:buNone/>
              <a:defRPr sz="2133"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text/Calibri/16pts</a:t>
            </a:r>
            <a:endParaRPr lang="zh-TW" altLang="en-US" dirty="0"/>
          </a:p>
        </p:txBody>
      </p:sp>
      <p:sp>
        <p:nvSpPr>
          <p:cNvPr id="19" name="文字版面配置區 18">
            <a:extLst>
              <a:ext uri="{FF2B5EF4-FFF2-40B4-BE49-F238E27FC236}">
                <a16:creationId xmlns:a16="http://schemas.microsoft.com/office/drawing/2014/main" id="{0BEF69B6-881A-4FBB-BBB0-3A32C94FE729}"/>
              </a:ext>
            </a:extLst>
          </p:cNvPr>
          <p:cNvSpPr>
            <a:spLocks noGrp="1"/>
          </p:cNvSpPr>
          <p:nvPr>
            <p:ph type="body" sz="quarter" idx="23" hasCustomPrompt="1"/>
          </p:nvPr>
        </p:nvSpPr>
        <p:spPr>
          <a:xfrm>
            <a:off x="8102625" y="5027887"/>
            <a:ext cx="4089376" cy="1093387"/>
          </a:xfrm>
          <a:prstGeom prst="rect">
            <a:avLst/>
          </a:prstGeom>
          <a:solidFill>
            <a:schemeClr val="accent3"/>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text/Calibri/12pts</a:t>
            </a:r>
            <a:endParaRPr lang="zh-TW" altLang="en-US" dirty="0"/>
          </a:p>
        </p:txBody>
      </p:sp>
      <p:sp>
        <p:nvSpPr>
          <p:cNvPr id="20" name="圖片版面配置區 5">
            <a:extLst>
              <a:ext uri="{FF2B5EF4-FFF2-40B4-BE49-F238E27FC236}">
                <a16:creationId xmlns:a16="http://schemas.microsoft.com/office/drawing/2014/main" id="{2B47372B-F0BA-4731-9A36-256296AEF419}"/>
              </a:ext>
            </a:extLst>
          </p:cNvPr>
          <p:cNvSpPr>
            <a:spLocks noGrp="1"/>
          </p:cNvSpPr>
          <p:nvPr>
            <p:ph type="pic" sz="quarter" idx="24" hasCustomPrompt="1"/>
          </p:nvPr>
        </p:nvSpPr>
        <p:spPr>
          <a:xfrm>
            <a:off x="8102625" y="2243259"/>
            <a:ext cx="4089375" cy="2789772"/>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22"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407237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map">
    <p:spTree>
      <p:nvGrpSpPr>
        <p:cNvPr id="1" name=""/>
        <p:cNvGrpSpPr/>
        <p:nvPr/>
      </p:nvGrpSpPr>
      <p:grpSpPr>
        <a:xfrm>
          <a:off x="0" y="0"/>
          <a:ext cx="0" cy="0"/>
          <a:chOff x="0" y="0"/>
          <a:chExt cx="0" cy="0"/>
        </a:xfrm>
      </p:grpSpPr>
      <p:sp>
        <p:nvSpPr>
          <p:cNvPr id="21" name="圖片版面配置區 5">
            <a:extLst>
              <a:ext uri="{FF2B5EF4-FFF2-40B4-BE49-F238E27FC236}">
                <a16:creationId xmlns:a16="http://schemas.microsoft.com/office/drawing/2014/main" id="{AB03D790-2F34-40F2-BD7D-3FFB88E5F7EF}"/>
              </a:ext>
            </a:extLst>
          </p:cNvPr>
          <p:cNvSpPr>
            <a:spLocks noGrp="1"/>
          </p:cNvSpPr>
          <p:nvPr>
            <p:ph type="pic" sz="quarter" idx="15" hasCustomPrompt="1"/>
          </p:nvPr>
        </p:nvSpPr>
        <p:spPr>
          <a:xfrm>
            <a:off x="1" y="1698297"/>
            <a:ext cx="12192001" cy="4544489"/>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22" name="Slide Number Placeholder 5">
            <a:extLst>
              <a:ext uri="{FF2B5EF4-FFF2-40B4-BE49-F238E27FC236}">
                <a16:creationId xmlns:a16="http://schemas.microsoft.com/office/drawing/2014/main" id="{ABE3C7CC-BFCC-4188-95AF-7C83305BB32B}"/>
              </a:ext>
            </a:extLst>
          </p:cNvPr>
          <p:cNvSpPr txBox="1">
            <a:spLocks/>
          </p:cNvSpPr>
          <p:nvPr userDrawn="1"/>
        </p:nvSpPr>
        <p:spPr>
          <a:xfrm>
            <a:off x="11389786" y="6484989"/>
            <a:ext cx="370415" cy="144000"/>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F9A4B-07C9-404C-9053-A3A2AC3AD5D6}" type="slidenum">
              <a:rPr lang="en-GB" sz="800" smtClean="0"/>
              <a:pPr/>
              <a:t>‹#›</a:t>
            </a:fld>
            <a:endParaRPr lang="en-GB" sz="800" dirty="0"/>
          </a:p>
        </p:txBody>
      </p:sp>
      <p:sp>
        <p:nvSpPr>
          <p:cNvPr id="13"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微軟正黑體" panose="020B0604030504040204" pitchFamily="34" charset="-120"/>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132160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Content+Media_4">
    <p:spTree>
      <p:nvGrpSpPr>
        <p:cNvPr id="1" name=""/>
        <p:cNvGrpSpPr/>
        <p:nvPr/>
      </p:nvGrpSpPr>
      <p:grpSpPr>
        <a:xfrm>
          <a:off x="0" y="0"/>
          <a:ext cx="0" cy="0"/>
          <a:chOff x="0" y="0"/>
          <a:chExt cx="0" cy="0"/>
        </a:xfrm>
      </p:grpSpPr>
      <p:sp>
        <p:nvSpPr>
          <p:cNvPr id="6" name="文字版面配置區 18">
            <a:extLst>
              <a:ext uri="{FF2B5EF4-FFF2-40B4-BE49-F238E27FC236}">
                <a16:creationId xmlns:a16="http://schemas.microsoft.com/office/drawing/2014/main" id="{94F6F4E3-E8D1-4DC2-B0CA-56809F531971}"/>
              </a:ext>
            </a:extLst>
          </p:cNvPr>
          <p:cNvSpPr>
            <a:spLocks noGrp="1"/>
          </p:cNvSpPr>
          <p:nvPr>
            <p:ph type="body" sz="quarter" idx="15" hasCustomPrompt="1"/>
          </p:nvPr>
        </p:nvSpPr>
        <p:spPr>
          <a:xfrm>
            <a:off x="11199" y="1652782"/>
            <a:ext cx="3046360" cy="590479"/>
          </a:xfrm>
          <a:prstGeom prst="rect">
            <a:avLst/>
          </a:prstGeom>
          <a:solidFill>
            <a:srgbClr val="FFCA05"/>
          </a:solidFill>
        </p:spPr>
        <p:txBody>
          <a:bodyPr anchor="ctr"/>
          <a:lstStyle>
            <a:lvl1pPr marL="0" indent="0" algn="ctr">
              <a:buNone/>
              <a:defRPr sz="2133" b="1"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7" name="文字版面配置區 18">
            <a:extLst>
              <a:ext uri="{FF2B5EF4-FFF2-40B4-BE49-F238E27FC236}">
                <a16:creationId xmlns:a16="http://schemas.microsoft.com/office/drawing/2014/main" id="{E6608BD1-147C-46FB-9D31-B120B8336A37}"/>
              </a:ext>
            </a:extLst>
          </p:cNvPr>
          <p:cNvSpPr>
            <a:spLocks noGrp="1"/>
          </p:cNvSpPr>
          <p:nvPr>
            <p:ph type="body" sz="quarter" idx="17" hasCustomPrompt="1"/>
          </p:nvPr>
        </p:nvSpPr>
        <p:spPr>
          <a:xfrm>
            <a:off x="0" y="5027887"/>
            <a:ext cx="3055499" cy="1093387"/>
          </a:xfrm>
          <a:prstGeom prst="rect">
            <a:avLst/>
          </a:prstGeom>
          <a:solidFill>
            <a:srgbClr val="FFCA05"/>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8" name="圖片版面配置區 5">
            <a:extLst>
              <a:ext uri="{FF2B5EF4-FFF2-40B4-BE49-F238E27FC236}">
                <a16:creationId xmlns:a16="http://schemas.microsoft.com/office/drawing/2014/main" id="{746E0EF0-E653-4F9A-A28C-A9866E6936CF}"/>
              </a:ext>
            </a:extLst>
          </p:cNvPr>
          <p:cNvSpPr>
            <a:spLocks noGrp="1"/>
          </p:cNvSpPr>
          <p:nvPr>
            <p:ph type="pic" sz="quarter" idx="18" hasCustomPrompt="1"/>
          </p:nvPr>
        </p:nvSpPr>
        <p:spPr>
          <a:xfrm>
            <a:off x="-3" y="2243260"/>
            <a:ext cx="3048000" cy="2784627"/>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9" name="文字版面配置區 18">
            <a:extLst>
              <a:ext uri="{FF2B5EF4-FFF2-40B4-BE49-F238E27FC236}">
                <a16:creationId xmlns:a16="http://schemas.microsoft.com/office/drawing/2014/main" id="{A8EB9369-73F7-40EF-926B-8E8F9DCA2A37}"/>
              </a:ext>
            </a:extLst>
          </p:cNvPr>
          <p:cNvSpPr>
            <a:spLocks noGrp="1"/>
          </p:cNvSpPr>
          <p:nvPr>
            <p:ph type="body" sz="quarter" idx="19" hasCustomPrompt="1"/>
          </p:nvPr>
        </p:nvSpPr>
        <p:spPr>
          <a:xfrm>
            <a:off x="3059620" y="1652782"/>
            <a:ext cx="3055225" cy="590479"/>
          </a:xfrm>
          <a:prstGeom prst="rect">
            <a:avLst/>
          </a:prstGeom>
          <a:solidFill>
            <a:srgbClr val="69BE28"/>
          </a:solidFill>
        </p:spPr>
        <p:txBody>
          <a:bodyPr anchor="ctr"/>
          <a:lstStyle>
            <a:lvl1pPr marL="0" marR="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baseline="0">
                <a:solidFill>
                  <a:schemeClr val="bg1"/>
                </a:solidFill>
                <a:latin typeface="Calibri" panose="020F0502020204030204" pitchFamily="34" charset="0"/>
                <a:ea typeface="Microsoft YaHei" panose="020B0503020204020204" pitchFamily="34" charset="-122"/>
              </a:defRPr>
            </a:lvl1pPr>
          </a:lstStyle>
          <a:p>
            <a:pPr marL="0" marR="0" lvl="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Body text/Calibri/16pts</a:t>
            </a:r>
          </a:p>
        </p:txBody>
      </p:sp>
      <p:sp>
        <p:nvSpPr>
          <p:cNvPr id="10" name="文字版面配置區 18">
            <a:extLst>
              <a:ext uri="{FF2B5EF4-FFF2-40B4-BE49-F238E27FC236}">
                <a16:creationId xmlns:a16="http://schemas.microsoft.com/office/drawing/2014/main" id="{A4EB6D35-3FED-4EA7-812B-8D9A1B299B49}"/>
              </a:ext>
            </a:extLst>
          </p:cNvPr>
          <p:cNvSpPr>
            <a:spLocks noGrp="1"/>
          </p:cNvSpPr>
          <p:nvPr>
            <p:ph type="body" sz="quarter" idx="20" hasCustomPrompt="1"/>
          </p:nvPr>
        </p:nvSpPr>
        <p:spPr>
          <a:xfrm>
            <a:off x="3048419" y="5027887"/>
            <a:ext cx="3057600" cy="1093387"/>
          </a:xfrm>
          <a:prstGeom prst="rect">
            <a:avLst/>
          </a:prstGeom>
          <a:solidFill>
            <a:srgbClr val="69BE28"/>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11" name="圖片版面配置區 5">
            <a:extLst>
              <a:ext uri="{FF2B5EF4-FFF2-40B4-BE49-F238E27FC236}">
                <a16:creationId xmlns:a16="http://schemas.microsoft.com/office/drawing/2014/main" id="{341012BD-8152-49EB-B750-8ED9203DC7A7}"/>
              </a:ext>
            </a:extLst>
          </p:cNvPr>
          <p:cNvSpPr>
            <a:spLocks noGrp="1"/>
          </p:cNvSpPr>
          <p:nvPr>
            <p:ph type="pic" sz="quarter" idx="21" hasCustomPrompt="1"/>
          </p:nvPr>
        </p:nvSpPr>
        <p:spPr>
          <a:xfrm>
            <a:off x="3048419" y="2243260"/>
            <a:ext cx="3057600" cy="2784627"/>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2" name="文字版面配置區 18">
            <a:extLst>
              <a:ext uri="{FF2B5EF4-FFF2-40B4-BE49-F238E27FC236}">
                <a16:creationId xmlns:a16="http://schemas.microsoft.com/office/drawing/2014/main" id="{2A945E46-21BF-4204-B82A-311E0C5989B3}"/>
              </a:ext>
            </a:extLst>
          </p:cNvPr>
          <p:cNvSpPr>
            <a:spLocks noGrp="1"/>
          </p:cNvSpPr>
          <p:nvPr>
            <p:ph type="body" sz="quarter" idx="22" hasCustomPrompt="1"/>
          </p:nvPr>
        </p:nvSpPr>
        <p:spPr>
          <a:xfrm>
            <a:off x="6110859" y="1652782"/>
            <a:ext cx="3050740" cy="590479"/>
          </a:xfrm>
          <a:prstGeom prst="rect">
            <a:avLst/>
          </a:prstGeom>
          <a:solidFill>
            <a:schemeClr val="accent3"/>
          </a:solidFill>
        </p:spPr>
        <p:txBody>
          <a:bodyPr anchor="ctr"/>
          <a:lstStyle>
            <a:lvl1pPr marL="0" indent="0" algn="ctr">
              <a:buNone/>
              <a:defRPr sz="2133" b="1"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13" name="文字版面配置區 18">
            <a:extLst>
              <a:ext uri="{FF2B5EF4-FFF2-40B4-BE49-F238E27FC236}">
                <a16:creationId xmlns:a16="http://schemas.microsoft.com/office/drawing/2014/main" id="{B15D2412-C687-405A-87B5-0966A0787007}"/>
              </a:ext>
            </a:extLst>
          </p:cNvPr>
          <p:cNvSpPr>
            <a:spLocks noGrp="1"/>
          </p:cNvSpPr>
          <p:nvPr>
            <p:ph type="body" sz="quarter" idx="23" hasCustomPrompt="1"/>
          </p:nvPr>
        </p:nvSpPr>
        <p:spPr>
          <a:xfrm>
            <a:off x="6099659" y="5027887"/>
            <a:ext cx="3052800" cy="1093387"/>
          </a:xfrm>
          <a:prstGeom prst="rect">
            <a:avLst/>
          </a:prstGeom>
          <a:solidFill>
            <a:schemeClr val="accent3"/>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20" name="圖片版面配置區 5">
            <a:extLst>
              <a:ext uri="{FF2B5EF4-FFF2-40B4-BE49-F238E27FC236}">
                <a16:creationId xmlns:a16="http://schemas.microsoft.com/office/drawing/2014/main" id="{5D451D69-658C-4F56-915A-B2DDF385F574}"/>
              </a:ext>
            </a:extLst>
          </p:cNvPr>
          <p:cNvSpPr>
            <a:spLocks noGrp="1"/>
          </p:cNvSpPr>
          <p:nvPr>
            <p:ph type="pic" sz="quarter" idx="26" hasCustomPrompt="1"/>
          </p:nvPr>
        </p:nvSpPr>
        <p:spPr>
          <a:xfrm>
            <a:off x="6099659" y="2243257"/>
            <a:ext cx="3052800" cy="2784627"/>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9" name="文字版面配置區 18">
            <a:extLst>
              <a:ext uri="{FF2B5EF4-FFF2-40B4-BE49-F238E27FC236}">
                <a16:creationId xmlns:a16="http://schemas.microsoft.com/office/drawing/2014/main" id="{2664A5B3-17FB-451A-82B2-8B5845DFCE9E}"/>
              </a:ext>
            </a:extLst>
          </p:cNvPr>
          <p:cNvSpPr>
            <a:spLocks noGrp="1"/>
          </p:cNvSpPr>
          <p:nvPr>
            <p:ph type="body" sz="quarter" idx="25" hasCustomPrompt="1"/>
          </p:nvPr>
        </p:nvSpPr>
        <p:spPr>
          <a:xfrm>
            <a:off x="9152459" y="1652781"/>
            <a:ext cx="3050740" cy="590479"/>
          </a:xfrm>
          <a:prstGeom prst="rect">
            <a:avLst/>
          </a:prstGeom>
          <a:solidFill>
            <a:srgbClr val="E11E3C"/>
          </a:solidFill>
        </p:spPr>
        <p:txBody>
          <a:bodyPr anchor="ctr"/>
          <a:lstStyle>
            <a:lvl1pPr marL="0" marR="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21" name="圖片版面配置區 5">
            <a:extLst>
              <a:ext uri="{FF2B5EF4-FFF2-40B4-BE49-F238E27FC236}">
                <a16:creationId xmlns:a16="http://schemas.microsoft.com/office/drawing/2014/main" id="{C1F9C1EC-D04E-48C1-AB5B-9CD4F3191691}"/>
              </a:ext>
            </a:extLst>
          </p:cNvPr>
          <p:cNvSpPr>
            <a:spLocks noGrp="1"/>
          </p:cNvSpPr>
          <p:nvPr>
            <p:ph type="pic" sz="quarter" idx="27" hasCustomPrompt="1"/>
          </p:nvPr>
        </p:nvSpPr>
        <p:spPr>
          <a:xfrm>
            <a:off x="9152459" y="2243258"/>
            <a:ext cx="3050743" cy="2784627"/>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22" name="文字版面配置區 18">
            <a:extLst>
              <a:ext uri="{FF2B5EF4-FFF2-40B4-BE49-F238E27FC236}">
                <a16:creationId xmlns:a16="http://schemas.microsoft.com/office/drawing/2014/main" id="{8EBBAF9D-9D09-44E0-AE17-74DDD789997C}"/>
              </a:ext>
            </a:extLst>
          </p:cNvPr>
          <p:cNvSpPr>
            <a:spLocks noGrp="1"/>
          </p:cNvSpPr>
          <p:nvPr>
            <p:ph type="body" sz="quarter" idx="28" hasCustomPrompt="1"/>
          </p:nvPr>
        </p:nvSpPr>
        <p:spPr>
          <a:xfrm>
            <a:off x="9136502" y="5027885"/>
            <a:ext cx="3050477" cy="1093387"/>
          </a:xfrm>
          <a:prstGeom prst="rect">
            <a:avLst/>
          </a:prstGeom>
          <a:solidFill>
            <a:srgbClr val="E11E3C"/>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17" name="Slide Number Placeholder 5">
            <a:extLst>
              <a:ext uri="{FF2B5EF4-FFF2-40B4-BE49-F238E27FC236}">
                <a16:creationId xmlns:a16="http://schemas.microsoft.com/office/drawing/2014/main" id="{10528E65-22FD-4291-A407-01274D3B90F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8" name="標題版面配置區 1"/>
          <p:cNvSpPr>
            <a:spLocks noGrp="1"/>
          </p:cNvSpPr>
          <p:nvPr>
            <p:ph type="title"/>
          </p:nvPr>
        </p:nvSpPr>
        <p:spPr>
          <a:xfrm>
            <a:off x="4430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27609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4" name="Footer Placeholder 3"/>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5" name="Slide Number Placeholder 4"/>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15311422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Content+Media_5">
    <p:spTree>
      <p:nvGrpSpPr>
        <p:cNvPr id="1" name=""/>
        <p:cNvGrpSpPr/>
        <p:nvPr/>
      </p:nvGrpSpPr>
      <p:grpSpPr>
        <a:xfrm>
          <a:off x="0" y="0"/>
          <a:ext cx="0" cy="0"/>
          <a:chOff x="0" y="0"/>
          <a:chExt cx="0" cy="0"/>
        </a:xfrm>
      </p:grpSpPr>
      <p:sp>
        <p:nvSpPr>
          <p:cNvPr id="51" name="文字版面配置區 18">
            <a:extLst>
              <a:ext uri="{FF2B5EF4-FFF2-40B4-BE49-F238E27FC236}">
                <a16:creationId xmlns:a16="http://schemas.microsoft.com/office/drawing/2014/main" id="{94C54889-0B56-4C2C-B071-26B97FB413DB}"/>
              </a:ext>
            </a:extLst>
          </p:cNvPr>
          <p:cNvSpPr>
            <a:spLocks noGrp="1"/>
          </p:cNvSpPr>
          <p:nvPr>
            <p:ph type="body" sz="quarter" idx="17" hasCustomPrompt="1"/>
          </p:nvPr>
        </p:nvSpPr>
        <p:spPr>
          <a:xfrm>
            <a:off x="1" y="5033032"/>
            <a:ext cx="4051308" cy="1093387"/>
          </a:xfrm>
          <a:prstGeom prst="rect">
            <a:avLst/>
          </a:prstGeom>
          <a:solidFill>
            <a:srgbClr val="FFCA05"/>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2" name="圖片版面配置區 5">
            <a:extLst>
              <a:ext uri="{FF2B5EF4-FFF2-40B4-BE49-F238E27FC236}">
                <a16:creationId xmlns:a16="http://schemas.microsoft.com/office/drawing/2014/main" id="{E4ADABB1-0AF9-41A0-89CB-EECD15C83E39}"/>
              </a:ext>
            </a:extLst>
          </p:cNvPr>
          <p:cNvSpPr>
            <a:spLocks noGrp="1"/>
          </p:cNvSpPr>
          <p:nvPr>
            <p:ph type="pic" sz="quarter" idx="18" hasCustomPrompt="1"/>
          </p:nvPr>
        </p:nvSpPr>
        <p:spPr>
          <a:xfrm>
            <a:off x="-1" y="1642792"/>
            <a:ext cx="4051309" cy="3390240"/>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53" name="文字版面配置區 18">
            <a:extLst>
              <a:ext uri="{FF2B5EF4-FFF2-40B4-BE49-F238E27FC236}">
                <a16:creationId xmlns:a16="http://schemas.microsoft.com/office/drawing/2014/main" id="{83154691-5907-4558-A4CD-08A7C25A98ED}"/>
              </a:ext>
            </a:extLst>
          </p:cNvPr>
          <p:cNvSpPr>
            <a:spLocks noGrp="1"/>
          </p:cNvSpPr>
          <p:nvPr>
            <p:ph type="body" sz="quarter" idx="20" hasCustomPrompt="1"/>
          </p:nvPr>
        </p:nvSpPr>
        <p:spPr>
          <a:xfrm>
            <a:off x="4051312" y="5027887"/>
            <a:ext cx="4051309" cy="1093387"/>
          </a:xfrm>
          <a:prstGeom prst="rect">
            <a:avLst/>
          </a:prstGeom>
          <a:solidFill>
            <a:srgbClr val="69BE28"/>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4" name="圖片版面配置區 5">
            <a:extLst>
              <a:ext uri="{FF2B5EF4-FFF2-40B4-BE49-F238E27FC236}">
                <a16:creationId xmlns:a16="http://schemas.microsoft.com/office/drawing/2014/main" id="{9F5E9543-5742-4D77-97CE-64898B1CF43A}"/>
              </a:ext>
            </a:extLst>
          </p:cNvPr>
          <p:cNvSpPr>
            <a:spLocks noGrp="1"/>
          </p:cNvSpPr>
          <p:nvPr>
            <p:ph type="pic" sz="quarter" idx="21" hasCustomPrompt="1"/>
          </p:nvPr>
        </p:nvSpPr>
        <p:spPr>
          <a:xfrm>
            <a:off x="4051311" y="1642792"/>
            <a:ext cx="4051311" cy="3390240"/>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55" name="文字版面配置區 18">
            <a:extLst>
              <a:ext uri="{FF2B5EF4-FFF2-40B4-BE49-F238E27FC236}">
                <a16:creationId xmlns:a16="http://schemas.microsoft.com/office/drawing/2014/main" id="{510C9066-B83E-49DB-9DF0-C3F84CB0A170}"/>
              </a:ext>
            </a:extLst>
          </p:cNvPr>
          <p:cNvSpPr>
            <a:spLocks noGrp="1"/>
          </p:cNvSpPr>
          <p:nvPr>
            <p:ph type="body" sz="quarter" idx="23" hasCustomPrompt="1"/>
          </p:nvPr>
        </p:nvSpPr>
        <p:spPr>
          <a:xfrm>
            <a:off x="8102625" y="5027887"/>
            <a:ext cx="4089376" cy="1093387"/>
          </a:xfrm>
          <a:prstGeom prst="rect">
            <a:avLst/>
          </a:prstGeom>
          <a:solidFill>
            <a:schemeClr val="accent3"/>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6" name="圖片版面配置區 5">
            <a:extLst>
              <a:ext uri="{FF2B5EF4-FFF2-40B4-BE49-F238E27FC236}">
                <a16:creationId xmlns:a16="http://schemas.microsoft.com/office/drawing/2014/main" id="{8ECD9BC5-B71B-4F9D-A5F8-88E1049130BA}"/>
              </a:ext>
            </a:extLst>
          </p:cNvPr>
          <p:cNvSpPr>
            <a:spLocks noGrp="1"/>
          </p:cNvSpPr>
          <p:nvPr>
            <p:ph type="pic" sz="quarter" idx="24" hasCustomPrompt="1"/>
          </p:nvPr>
        </p:nvSpPr>
        <p:spPr>
          <a:xfrm>
            <a:off x="8102625" y="1642792"/>
            <a:ext cx="4089375" cy="3390240"/>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63" name="文字版面配置區 20">
            <a:extLst>
              <a:ext uri="{FF2B5EF4-FFF2-40B4-BE49-F238E27FC236}">
                <a16:creationId xmlns:a16="http://schemas.microsoft.com/office/drawing/2014/main" id="{E84AABBE-C906-4DE2-9B7E-749E90AB7A08}"/>
              </a:ext>
            </a:extLst>
          </p:cNvPr>
          <p:cNvSpPr>
            <a:spLocks noGrp="1"/>
          </p:cNvSpPr>
          <p:nvPr>
            <p:ph type="body" sz="quarter" idx="25" hasCustomPrompt="1"/>
          </p:nvPr>
        </p:nvSpPr>
        <p:spPr>
          <a:xfrm>
            <a:off x="1126993" y="3450460"/>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a:t>
            </a:r>
            <a:endParaRPr lang="zh-TW" altLang="en-US" dirty="0"/>
          </a:p>
        </p:txBody>
      </p:sp>
      <p:sp>
        <p:nvSpPr>
          <p:cNvPr id="64" name="文字版面配置區 20">
            <a:extLst>
              <a:ext uri="{FF2B5EF4-FFF2-40B4-BE49-F238E27FC236}">
                <a16:creationId xmlns:a16="http://schemas.microsoft.com/office/drawing/2014/main" id="{E91BD225-CAB6-4E90-9F8F-F335537BF65D}"/>
              </a:ext>
            </a:extLst>
          </p:cNvPr>
          <p:cNvSpPr>
            <a:spLocks noGrp="1"/>
          </p:cNvSpPr>
          <p:nvPr>
            <p:ph type="body" sz="quarter" idx="26" hasCustomPrompt="1"/>
          </p:nvPr>
        </p:nvSpPr>
        <p:spPr>
          <a:xfrm>
            <a:off x="2080590" y="4299358"/>
            <a:ext cx="1081452"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1"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TW" altLang="en-US" dirty="0"/>
              <a:t>億</a:t>
            </a:r>
          </a:p>
        </p:txBody>
      </p:sp>
      <p:sp>
        <p:nvSpPr>
          <p:cNvPr id="65" name="文字版面配置區 20">
            <a:extLst>
              <a:ext uri="{FF2B5EF4-FFF2-40B4-BE49-F238E27FC236}">
                <a16:creationId xmlns:a16="http://schemas.microsoft.com/office/drawing/2014/main" id="{3A34AD3F-9140-4A65-9DAE-F7014F9578B6}"/>
              </a:ext>
            </a:extLst>
          </p:cNvPr>
          <p:cNvSpPr>
            <a:spLocks noGrp="1"/>
          </p:cNvSpPr>
          <p:nvPr>
            <p:ph type="body" sz="quarter" idx="27" hasCustomPrompt="1"/>
          </p:nvPr>
        </p:nvSpPr>
        <p:spPr>
          <a:xfrm>
            <a:off x="4895173" y="3405119"/>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2</a:t>
            </a:r>
            <a:endParaRPr lang="zh-TW" altLang="en-US" dirty="0"/>
          </a:p>
        </p:txBody>
      </p:sp>
      <p:sp>
        <p:nvSpPr>
          <p:cNvPr id="66" name="文字版面配置區 20">
            <a:extLst>
              <a:ext uri="{FF2B5EF4-FFF2-40B4-BE49-F238E27FC236}">
                <a16:creationId xmlns:a16="http://schemas.microsoft.com/office/drawing/2014/main" id="{A083966D-F9B8-430C-93F1-940333B06F45}"/>
              </a:ext>
            </a:extLst>
          </p:cNvPr>
          <p:cNvSpPr>
            <a:spLocks noGrp="1"/>
          </p:cNvSpPr>
          <p:nvPr>
            <p:ph type="body" sz="quarter" idx="28" hasCustomPrompt="1"/>
          </p:nvPr>
        </p:nvSpPr>
        <p:spPr>
          <a:xfrm>
            <a:off x="5848769" y="4317975"/>
            <a:ext cx="1501376"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NTD</a:t>
            </a:r>
            <a:endParaRPr lang="zh-TW" altLang="en-US" dirty="0"/>
          </a:p>
        </p:txBody>
      </p:sp>
      <p:sp>
        <p:nvSpPr>
          <p:cNvPr id="67" name="文字版面配置區 20">
            <a:extLst>
              <a:ext uri="{FF2B5EF4-FFF2-40B4-BE49-F238E27FC236}">
                <a16:creationId xmlns:a16="http://schemas.microsoft.com/office/drawing/2014/main" id="{810B07CB-3E23-4C00-B891-73E329430015}"/>
              </a:ext>
            </a:extLst>
          </p:cNvPr>
          <p:cNvSpPr>
            <a:spLocks noGrp="1"/>
          </p:cNvSpPr>
          <p:nvPr>
            <p:ph type="body" sz="quarter" idx="29" hasCustomPrompt="1"/>
          </p:nvPr>
        </p:nvSpPr>
        <p:spPr>
          <a:xfrm>
            <a:off x="9415074" y="3405119"/>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3</a:t>
            </a:r>
            <a:endParaRPr lang="zh-TW" altLang="en-US" dirty="0"/>
          </a:p>
        </p:txBody>
      </p:sp>
      <p:sp>
        <p:nvSpPr>
          <p:cNvPr id="68" name="文字版面配置區 20">
            <a:extLst>
              <a:ext uri="{FF2B5EF4-FFF2-40B4-BE49-F238E27FC236}">
                <a16:creationId xmlns:a16="http://schemas.microsoft.com/office/drawing/2014/main" id="{39A05554-0D22-4D7A-B41F-49142CACADAE}"/>
              </a:ext>
            </a:extLst>
          </p:cNvPr>
          <p:cNvSpPr>
            <a:spLocks noGrp="1"/>
          </p:cNvSpPr>
          <p:nvPr>
            <p:ph type="body" sz="quarter" idx="30" hasCustomPrompt="1"/>
          </p:nvPr>
        </p:nvSpPr>
        <p:spPr>
          <a:xfrm>
            <a:off x="10368671" y="4317975"/>
            <a:ext cx="613831"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a:p>
            <a:pPr lvl="0"/>
            <a:endParaRPr lang="zh-TW" altLang="en-US" dirty="0"/>
          </a:p>
        </p:txBody>
      </p:sp>
      <p:sp>
        <p:nvSpPr>
          <p:cNvPr id="69" name="Slide Number Placeholder 5">
            <a:extLst>
              <a:ext uri="{FF2B5EF4-FFF2-40B4-BE49-F238E27FC236}">
                <a16:creationId xmlns:a16="http://schemas.microsoft.com/office/drawing/2014/main" id="{7B29BBBD-3AC2-4704-9937-C6A4A785F0E2}"/>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7"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80174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Content_1">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F3511B9-1220-48E6-B393-404168BBFEC4}"/>
              </a:ext>
            </a:extLst>
          </p:cNvPr>
          <p:cNvSpPr>
            <a:spLocks noGrp="1"/>
          </p:cNvSpPr>
          <p:nvPr>
            <p:ph type="sldNum" sz="quarter" idx="10"/>
          </p:nvPr>
        </p:nvSpPr>
        <p:spPr/>
        <p:txBody>
          <a:bodyPr/>
          <a:lstStyle>
            <a:lvl1pPr>
              <a:defRPr sz="800"/>
            </a:lvl1pPr>
          </a:lstStyle>
          <a:p>
            <a:fld id="{0AEF9A4B-07C9-404C-9053-A3A2AC3AD5D6}" type="slidenum">
              <a:rPr lang="en-GB" smtClean="0"/>
              <a:pPr/>
              <a:t>‹#›</a:t>
            </a:fld>
            <a:endParaRPr lang="en-GB" dirty="0"/>
          </a:p>
        </p:txBody>
      </p:sp>
      <p:sp>
        <p:nvSpPr>
          <p:cNvPr id="22" name="TextBox 38">
            <a:extLst>
              <a:ext uri="{FF2B5EF4-FFF2-40B4-BE49-F238E27FC236}">
                <a16:creationId xmlns:a16="http://schemas.microsoft.com/office/drawing/2014/main" id="{419493DC-0923-4185-BFFB-247A57270438}"/>
              </a:ext>
            </a:extLst>
          </p:cNvPr>
          <p:cNvSpPr txBox="1"/>
          <p:nvPr userDrawn="1"/>
        </p:nvSpPr>
        <p:spPr>
          <a:xfrm>
            <a:off x="1081225" y="2686420"/>
            <a:ext cx="3929519" cy="724696"/>
          </a:xfrm>
          <a:prstGeom prst="rect">
            <a:avLst/>
          </a:prstGeom>
        </p:spPr>
        <p:txBody>
          <a:bodyPr wrap="square" lIns="0" tIns="0" rIns="0" bIns="0" rtlCol="0">
            <a:noAutofit/>
          </a:bodyPr>
          <a:lstStyle/>
          <a:p>
            <a:pPr algn="ctr"/>
            <a:r>
              <a:rPr lang="en-US" sz="1600" dirty="0">
                <a:solidFill>
                  <a:schemeClr val="bg1"/>
                </a:solidFill>
                <a:latin typeface="Riona Sans Regular" panose="01000000000000000000" pitchFamily="50" charset="0"/>
              </a:rPr>
              <a:t>Placed orders in wafer foundries greater than TWD 530BN in past 10 years</a:t>
            </a:r>
          </a:p>
        </p:txBody>
      </p:sp>
      <p:sp>
        <p:nvSpPr>
          <p:cNvPr id="38" name="文字版面配置區 18">
            <a:extLst>
              <a:ext uri="{FF2B5EF4-FFF2-40B4-BE49-F238E27FC236}">
                <a16:creationId xmlns:a16="http://schemas.microsoft.com/office/drawing/2014/main" id="{8D0FCABE-AF67-4776-87EA-71326C26E5E1}"/>
              </a:ext>
            </a:extLst>
          </p:cNvPr>
          <p:cNvSpPr>
            <a:spLocks noGrp="1"/>
          </p:cNvSpPr>
          <p:nvPr>
            <p:ph type="body" sz="quarter" idx="17" hasCustomPrompt="1"/>
          </p:nvPr>
        </p:nvSpPr>
        <p:spPr>
          <a:xfrm>
            <a:off x="-3438" y="1636872"/>
            <a:ext cx="6090203" cy="2218785"/>
          </a:xfrm>
          <a:prstGeom prst="rect">
            <a:avLst/>
          </a:prstGeom>
          <a:solidFill>
            <a:srgbClr val="FFCA05"/>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39" name="文字版面配置區 20">
            <a:extLst>
              <a:ext uri="{FF2B5EF4-FFF2-40B4-BE49-F238E27FC236}">
                <a16:creationId xmlns:a16="http://schemas.microsoft.com/office/drawing/2014/main" id="{685CEC30-ADC6-4106-A668-F67E0A931110}"/>
              </a:ext>
            </a:extLst>
          </p:cNvPr>
          <p:cNvSpPr>
            <a:spLocks noGrp="1"/>
          </p:cNvSpPr>
          <p:nvPr>
            <p:ph type="body" sz="quarter" idx="13" hasCustomPrompt="1"/>
          </p:nvPr>
        </p:nvSpPr>
        <p:spPr>
          <a:xfrm>
            <a:off x="2220431" y="2122856"/>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0" name="文字版面配置區 20">
            <a:extLst>
              <a:ext uri="{FF2B5EF4-FFF2-40B4-BE49-F238E27FC236}">
                <a16:creationId xmlns:a16="http://schemas.microsoft.com/office/drawing/2014/main" id="{E462A135-5745-4AE6-8705-DDA97E7B2B41}"/>
              </a:ext>
            </a:extLst>
          </p:cNvPr>
          <p:cNvSpPr>
            <a:spLocks noGrp="1"/>
          </p:cNvSpPr>
          <p:nvPr>
            <p:ph type="body" sz="quarter" idx="18" hasCustomPrompt="1"/>
          </p:nvPr>
        </p:nvSpPr>
        <p:spPr>
          <a:xfrm>
            <a:off x="3353836" y="2561396"/>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1" name="文字版面配置區 18">
            <a:extLst>
              <a:ext uri="{FF2B5EF4-FFF2-40B4-BE49-F238E27FC236}">
                <a16:creationId xmlns:a16="http://schemas.microsoft.com/office/drawing/2014/main" id="{12208CFE-A144-4D8E-A81A-F1B716075E17}"/>
              </a:ext>
            </a:extLst>
          </p:cNvPr>
          <p:cNvSpPr>
            <a:spLocks noGrp="1"/>
          </p:cNvSpPr>
          <p:nvPr>
            <p:ph type="body" sz="quarter" idx="19" hasCustomPrompt="1"/>
          </p:nvPr>
        </p:nvSpPr>
        <p:spPr>
          <a:xfrm>
            <a:off x="6086766" y="1636926"/>
            <a:ext cx="6111953" cy="2218785"/>
          </a:xfrm>
          <a:prstGeom prst="rect">
            <a:avLst/>
          </a:prstGeom>
          <a:solidFill>
            <a:srgbClr val="69BE28"/>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2" name="文字版面配置區 20">
            <a:extLst>
              <a:ext uri="{FF2B5EF4-FFF2-40B4-BE49-F238E27FC236}">
                <a16:creationId xmlns:a16="http://schemas.microsoft.com/office/drawing/2014/main" id="{4C71CE92-CCCC-4E54-8190-A01893E1D9A7}"/>
              </a:ext>
            </a:extLst>
          </p:cNvPr>
          <p:cNvSpPr>
            <a:spLocks noGrp="1"/>
          </p:cNvSpPr>
          <p:nvPr>
            <p:ph type="body" sz="quarter" idx="20" hasCustomPrompt="1"/>
          </p:nvPr>
        </p:nvSpPr>
        <p:spPr>
          <a:xfrm>
            <a:off x="8326587" y="2122911"/>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3" name="文字版面配置區 20">
            <a:extLst>
              <a:ext uri="{FF2B5EF4-FFF2-40B4-BE49-F238E27FC236}">
                <a16:creationId xmlns:a16="http://schemas.microsoft.com/office/drawing/2014/main" id="{E787113F-C9FE-4326-BE23-11EDE7AAF2A2}"/>
              </a:ext>
            </a:extLst>
          </p:cNvPr>
          <p:cNvSpPr>
            <a:spLocks noGrp="1"/>
          </p:cNvSpPr>
          <p:nvPr>
            <p:ph type="body" sz="quarter" idx="21" hasCustomPrompt="1"/>
          </p:nvPr>
        </p:nvSpPr>
        <p:spPr>
          <a:xfrm>
            <a:off x="9459992" y="2561451"/>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5" name="文字版面配置區 18">
            <a:extLst>
              <a:ext uri="{FF2B5EF4-FFF2-40B4-BE49-F238E27FC236}">
                <a16:creationId xmlns:a16="http://schemas.microsoft.com/office/drawing/2014/main" id="{464EEFDA-5CD6-418C-A47C-55ECA4E7B1CF}"/>
              </a:ext>
            </a:extLst>
          </p:cNvPr>
          <p:cNvSpPr>
            <a:spLocks noGrp="1"/>
          </p:cNvSpPr>
          <p:nvPr>
            <p:ph type="body" sz="quarter" idx="22" hasCustomPrompt="1"/>
          </p:nvPr>
        </p:nvSpPr>
        <p:spPr>
          <a:xfrm>
            <a:off x="-3437" y="3855657"/>
            <a:ext cx="3052800" cy="2258752"/>
          </a:xfrm>
          <a:prstGeom prst="rect">
            <a:avLst/>
          </a:prstGeom>
          <a:solidFill>
            <a:srgbClr val="00A1DE"/>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6" name="文字版面配置區 20">
            <a:extLst>
              <a:ext uri="{FF2B5EF4-FFF2-40B4-BE49-F238E27FC236}">
                <a16:creationId xmlns:a16="http://schemas.microsoft.com/office/drawing/2014/main" id="{C9D1CCEB-7E90-4826-8AB3-562AB0C635AF}"/>
              </a:ext>
            </a:extLst>
          </p:cNvPr>
          <p:cNvSpPr>
            <a:spLocks noGrp="1"/>
          </p:cNvSpPr>
          <p:nvPr>
            <p:ph type="body" sz="quarter" idx="23" hasCustomPrompt="1"/>
          </p:nvPr>
        </p:nvSpPr>
        <p:spPr>
          <a:xfrm>
            <a:off x="717647"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7" name="文字版面配置區 20">
            <a:extLst>
              <a:ext uri="{FF2B5EF4-FFF2-40B4-BE49-F238E27FC236}">
                <a16:creationId xmlns:a16="http://schemas.microsoft.com/office/drawing/2014/main" id="{AC5A051B-5BC0-47CD-A780-84938DD0592C}"/>
              </a:ext>
            </a:extLst>
          </p:cNvPr>
          <p:cNvSpPr>
            <a:spLocks noGrp="1"/>
          </p:cNvSpPr>
          <p:nvPr>
            <p:ph type="body" sz="quarter" idx="24" hasCustomPrompt="1"/>
          </p:nvPr>
        </p:nvSpPr>
        <p:spPr>
          <a:xfrm>
            <a:off x="1851052"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8" name="文字版面配置區 18">
            <a:extLst>
              <a:ext uri="{FF2B5EF4-FFF2-40B4-BE49-F238E27FC236}">
                <a16:creationId xmlns:a16="http://schemas.microsoft.com/office/drawing/2014/main" id="{4E9F919C-75AF-4751-8FE3-9601FEFC2CC7}"/>
              </a:ext>
            </a:extLst>
          </p:cNvPr>
          <p:cNvSpPr>
            <a:spLocks noGrp="1"/>
          </p:cNvSpPr>
          <p:nvPr>
            <p:ph type="body" sz="quarter" idx="25" hasCustomPrompt="1"/>
          </p:nvPr>
        </p:nvSpPr>
        <p:spPr>
          <a:xfrm>
            <a:off x="3044121" y="3855657"/>
            <a:ext cx="3052800" cy="2258752"/>
          </a:xfrm>
          <a:prstGeom prst="rect">
            <a:avLst/>
          </a:prstGeom>
          <a:solidFill>
            <a:srgbClr val="E11E3C"/>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9" name="文字版面配置區 20">
            <a:extLst>
              <a:ext uri="{FF2B5EF4-FFF2-40B4-BE49-F238E27FC236}">
                <a16:creationId xmlns:a16="http://schemas.microsoft.com/office/drawing/2014/main" id="{FBC7B4DE-50E2-4A0F-88E0-1DDB9A572A38}"/>
              </a:ext>
            </a:extLst>
          </p:cNvPr>
          <p:cNvSpPr>
            <a:spLocks noGrp="1"/>
          </p:cNvSpPr>
          <p:nvPr>
            <p:ph type="body" sz="quarter" idx="26" hasCustomPrompt="1"/>
          </p:nvPr>
        </p:nvSpPr>
        <p:spPr>
          <a:xfrm>
            <a:off x="3765205"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0" name="文字版面配置區 20">
            <a:extLst>
              <a:ext uri="{FF2B5EF4-FFF2-40B4-BE49-F238E27FC236}">
                <a16:creationId xmlns:a16="http://schemas.microsoft.com/office/drawing/2014/main" id="{909C1222-638E-470E-B9E1-FC4D606B1456}"/>
              </a:ext>
            </a:extLst>
          </p:cNvPr>
          <p:cNvSpPr>
            <a:spLocks noGrp="1"/>
          </p:cNvSpPr>
          <p:nvPr>
            <p:ph type="body" sz="quarter" idx="27" hasCustomPrompt="1"/>
          </p:nvPr>
        </p:nvSpPr>
        <p:spPr>
          <a:xfrm>
            <a:off x="4898611"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51" name="文字版面配置區 18">
            <a:extLst>
              <a:ext uri="{FF2B5EF4-FFF2-40B4-BE49-F238E27FC236}">
                <a16:creationId xmlns:a16="http://schemas.microsoft.com/office/drawing/2014/main" id="{C446EE38-EAAB-407A-B1C9-C1A135082D78}"/>
              </a:ext>
            </a:extLst>
          </p:cNvPr>
          <p:cNvSpPr>
            <a:spLocks noGrp="1"/>
          </p:cNvSpPr>
          <p:nvPr>
            <p:ph type="body" sz="quarter" idx="28" hasCustomPrompt="1"/>
          </p:nvPr>
        </p:nvSpPr>
        <p:spPr>
          <a:xfrm>
            <a:off x="6092563" y="3855657"/>
            <a:ext cx="3052800" cy="2258752"/>
          </a:xfrm>
          <a:prstGeom prst="rect">
            <a:avLst/>
          </a:prstGeom>
          <a:solidFill>
            <a:srgbClr val="036639"/>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2" name="文字版面配置區 20">
            <a:extLst>
              <a:ext uri="{FF2B5EF4-FFF2-40B4-BE49-F238E27FC236}">
                <a16:creationId xmlns:a16="http://schemas.microsoft.com/office/drawing/2014/main" id="{447FD56C-B88A-4A5D-9F66-72C92D51F036}"/>
              </a:ext>
            </a:extLst>
          </p:cNvPr>
          <p:cNvSpPr>
            <a:spLocks noGrp="1"/>
          </p:cNvSpPr>
          <p:nvPr>
            <p:ph type="body" sz="quarter" idx="29" hasCustomPrompt="1"/>
          </p:nvPr>
        </p:nvSpPr>
        <p:spPr>
          <a:xfrm>
            <a:off x="6813647" y="4200245"/>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3" name="文字版面配置區 20">
            <a:extLst>
              <a:ext uri="{FF2B5EF4-FFF2-40B4-BE49-F238E27FC236}">
                <a16:creationId xmlns:a16="http://schemas.microsoft.com/office/drawing/2014/main" id="{1D8D1BCE-B5CD-4F50-91A7-A5DAD74F21F2}"/>
              </a:ext>
            </a:extLst>
          </p:cNvPr>
          <p:cNvSpPr>
            <a:spLocks noGrp="1"/>
          </p:cNvSpPr>
          <p:nvPr>
            <p:ph type="body" sz="quarter" idx="30" hasCustomPrompt="1"/>
          </p:nvPr>
        </p:nvSpPr>
        <p:spPr>
          <a:xfrm>
            <a:off x="7947052" y="4638786"/>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54" name="文字版面配置區 18">
            <a:extLst>
              <a:ext uri="{FF2B5EF4-FFF2-40B4-BE49-F238E27FC236}">
                <a16:creationId xmlns:a16="http://schemas.microsoft.com/office/drawing/2014/main" id="{C7E1CE88-35E0-437D-B317-F6C943D2A398}"/>
              </a:ext>
            </a:extLst>
          </p:cNvPr>
          <p:cNvSpPr>
            <a:spLocks noGrp="1"/>
          </p:cNvSpPr>
          <p:nvPr>
            <p:ph type="body" sz="quarter" idx="31" hasCustomPrompt="1"/>
          </p:nvPr>
        </p:nvSpPr>
        <p:spPr>
          <a:xfrm>
            <a:off x="9145919" y="3855657"/>
            <a:ext cx="3052800" cy="2258752"/>
          </a:xfrm>
          <a:prstGeom prst="rect">
            <a:avLst/>
          </a:prstGeom>
          <a:solidFill>
            <a:srgbClr val="1717A3"/>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5" name="文字版面配置區 20">
            <a:extLst>
              <a:ext uri="{FF2B5EF4-FFF2-40B4-BE49-F238E27FC236}">
                <a16:creationId xmlns:a16="http://schemas.microsoft.com/office/drawing/2014/main" id="{5F198E52-2C68-449B-9805-6833DF0381BF}"/>
              </a:ext>
            </a:extLst>
          </p:cNvPr>
          <p:cNvSpPr>
            <a:spLocks noGrp="1"/>
          </p:cNvSpPr>
          <p:nvPr>
            <p:ph type="body" sz="quarter" idx="32" hasCustomPrompt="1"/>
          </p:nvPr>
        </p:nvSpPr>
        <p:spPr>
          <a:xfrm>
            <a:off x="9867003"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6" name="文字版面配置區 20">
            <a:extLst>
              <a:ext uri="{FF2B5EF4-FFF2-40B4-BE49-F238E27FC236}">
                <a16:creationId xmlns:a16="http://schemas.microsoft.com/office/drawing/2014/main" id="{4486E9A9-6EC2-4184-84F7-3800857882F1}"/>
              </a:ext>
            </a:extLst>
          </p:cNvPr>
          <p:cNvSpPr>
            <a:spLocks noGrp="1"/>
          </p:cNvSpPr>
          <p:nvPr>
            <p:ph type="body" sz="quarter" idx="33" hasCustomPrompt="1"/>
          </p:nvPr>
        </p:nvSpPr>
        <p:spPr>
          <a:xfrm>
            <a:off x="11000408"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24"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259948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39A1E"/>
        </a:solidFill>
        <a:effectLst/>
      </p:bgPr>
    </p:bg>
    <p:spTree>
      <p:nvGrpSpPr>
        <p:cNvPr id="1" name=""/>
        <p:cNvGrpSpPr/>
        <p:nvPr/>
      </p:nvGrpSpPr>
      <p:grpSpPr>
        <a:xfrm>
          <a:off x="0" y="0"/>
          <a:ext cx="0" cy="0"/>
          <a:chOff x="0" y="0"/>
          <a:chExt cx="0" cy="0"/>
        </a:xfrm>
      </p:grpSpPr>
      <p:grpSp>
        <p:nvGrpSpPr>
          <p:cNvPr id="10" name="群組 9"/>
          <p:cNvGrpSpPr/>
          <p:nvPr userDrawn="1"/>
        </p:nvGrpSpPr>
        <p:grpSpPr>
          <a:xfrm>
            <a:off x="347135" y="6339833"/>
            <a:ext cx="8049652" cy="374824"/>
            <a:chOff x="260351" y="4754875"/>
            <a:chExt cx="6037239" cy="281118"/>
          </a:xfrm>
        </p:grpSpPr>
        <p:sp>
          <p:nvSpPr>
            <p:cNvPr id="11" name="Footer Placeholder 3">
              <a:extLst>
                <a:ext uri="{FF2B5EF4-FFF2-40B4-BE49-F238E27FC236}">
                  <a16:creationId xmlns:a16="http://schemas.microsoft.com/office/drawing/2014/main" id="{996369C5-4144-4203-867D-86A1EF918D4D}"/>
                </a:ext>
              </a:extLst>
            </p:cNvPr>
            <p:cNvSpPr txBox="1">
              <a:spLocks/>
            </p:cNvSpPr>
            <p:nvPr userDrawn="1"/>
          </p:nvSpPr>
          <p:spPr>
            <a:xfrm>
              <a:off x="1170542" y="4854908"/>
              <a:ext cx="5127048" cy="181085"/>
            </a:xfrm>
            <a:prstGeom prst="rect">
              <a:avLst/>
            </a:prstGeom>
          </p:spPr>
          <p:txBody>
            <a:bodyPr vert="horz" lIns="0" tIns="0" rIns="0" bIns="0" rtlCol="0">
              <a:noAutofit/>
            </a:bodyPr>
            <a:lstStyle>
              <a:lvl1pPr marL="271463" indent="-271463" algn="l" defTabSz="914400" rtl="0" eaLnBrk="1" latinLnBrk="0" hangingPunct="1">
                <a:lnSpc>
                  <a:spcPct val="90000"/>
                </a:lnSpc>
                <a:spcBef>
                  <a:spcPts val="1200"/>
                </a:spcBef>
                <a:buFont typeface="Arial" panose="020B0604020202020204" pitchFamily="34" charset="0"/>
                <a:buChar char="•"/>
                <a:defRPr sz="2600" kern="1200">
                  <a:solidFill>
                    <a:schemeClr val="tx1"/>
                  </a:solidFill>
                  <a:latin typeface="+mn-lt"/>
                  <a:ea typeface="+mn-ea"/>
                  <a:cs typeface="+mn-cs"/>
                </a:defRPr>
              </a:lvl1pPr>
              <a:lvl2pPr marL="569913" indent="-112713" algn="l" defTabSz="914400" rtl="0" eaLnBrk="1" latinLnBrk="0" hangingPunct="1">
                <a:lnSpc>
                  <a:spcPct val="90000"/>
                </a:lnSpc>
                <a:spcBef>
                  <a:spcPts val="900"/>
                </a:spcBef>
                <a:buFont typeface="Calibri Light" panose="020F0302020204030204" pitchFamily="34" charset="0"/>
                <a:buChar char="–"/>
                <a:defRPr sz="900" kern="1200">
                  <a:solidFill>
                    <a:schemeClr val="tx1"/>
                  </a:solidFill>
                  <a:latin typeface="+mn-lt"/>
                  <a:ea typeface="+mn-ea"/>
                  <a:cs typeface="+mn-cs"/>
                </a:defRPr>
              </a:lvl2pPr>
              <a:lvl3pPr marL="1028700" indent="-120650" algn="l" defTabSz="914400" rtl="0" eaLnBrk="1" latinLnBrk="0" hangingPunct="1">
                <a:lnSpc>
                  <a:spcPct val="90000"/>
                </a:lnSpc>
                <a:spcBef>
                  <a:spcPts val="600"/>
                </a:spcBef>
                <a:buFont typeface="Arial" panose="020B0604020202020204" pitchFamily="34" charset="0"/>
                <a:buChar char="-"/>
                <a:defRPr sz="900" kern="1200">
                  <a:solidFill>
                    <a:schemeClr val="tx1"/>
                  </a:solidFill>
                  <a:latin typeface="+mn-lt"/>
                  <a:ea typeface="+mn-ea"/>
                  <a:cs typeface="+mn-cs"/>
                </a:defRPr>
              </a:lvl3pPr>
              <a:lvl4pPr marL="1484313" indent="-122238"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4pPr>
              <a:lvl5pPr marL="1943100" indent="-111125"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800" kern="1200" dirty="0">
                  <a:solidFill>
                    <a:schemeClr val="bg1"/>
                  </a:solidFill>
                  <a:effectLst/>
                  <a:latin typeface="+mn-lt"/>
                  <a:ea typeface="+mn-ea"/>
                  <a:cs typeface="+mn-cs"/>
                </a:rPr>
                <a:t>MediaTek Proprietary and Confidential. © 2024 MediaTek Inc. All rights reserved</a:t>
              </a:r>
              <a:r>
                <a:rPr lang="en-US" altLang="zh-TW" sz="800" kern="1200" dirty="0">
                  <a:solidFill>
                    <a:schemeClr val="bg1">
                      <a:lumMod val="50000"/>
                    </a:schemeClr>
                  </a:solidFill>
                  <a:effectLst/>
                  <a:latin typeface="+mn-lt"/>
                  <a:ea typeface="+mn-ea"/>
                  <a:cs typeface="+mn-cs"/>
                </a:rPr>
                <a:t>.</a:t>
              </a:r>
              <a:endParaRPr lang="en-GB" sz="800" dirty="0">
                <a:solidFill>
                  <a:schemeClr val="bg1">
                    <a:lumMod val="50000"/>
                  </a:schemeClr>
                </a:solidFill>
                <a:latin typeface="+mn-lt"/>
              </a:endParaRPr>
            </a:p>
          </p:txBody>
        </p:sp>
        <p:pic>
          <p:nvPicPr>
            <p:cNvPr id="12" name="圖片 11">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0351" y="4754875"/>
              <a:ext cx="885824" cy="224318"/>
            </a:xfrm>
            <a:prstGeom prst="rect">
              <a:avLst/>
            </a:prstGeom>
          </p:spPr>
        </p:pic>
      </p:grpSp>
    </p:spTree>
    <p:extLst>
      <p:ext uri="{BB962C8B-B14F-4D97-AF65-F5344CB8AC3E}">
        <p14:creationId xmlns:p14="http://schemas.microsoft.com/office/powerpoint/2010/main" val="114530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nd">
    <p:bg>
      <p:bgPr>
        <a:solidFill>
          <a:srgbClr val="F39A1E"/>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0F29723-1978-4CBE-8209-372F4A1F2F7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5" name="圖形 4">
            <a:extLst>
              <a:ext uri="{FF2B5EF4-FFF2-40B4-BE49-F238E27FC236}">
                <a16:creationId xmlns:a16="http://schemas.microsoft.com/office/drawing/2014/main" id="{82CBF49B-F09E-4FD8-AA32-33CCF5A10E2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4600" y="3016250"/>
            <a:ext cx="2082800" cy="825500"/>
          </a:xfrm>
          <a:prstGeom prst="rect">
            <a:avLst/>
          </a:prstGeom>
        </p:spPr>
      </p:pic>
    </p:spTree>
    <p:extLst>
      <p:ext uri="{BB962C8B-B14F-4D97-AF65-F5344CB8AC3E}">
        <p14:creationId xmlns:p14="http://schemas.microsoft.com/office/powerpoint/2010/main" val="197957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Wallpaper Title Slide">
    <p:bg>
      <p:bgPr>
        <a:solidFill>
          <a:srgbClr val="F39A1E"/>
        </a:solidFill>
        <a:effectLst/>
      </p:bgPr>
    </p:bg>
    <p:spTree>
      <p:nvGrpSpPr>
        <p:cNvPr id="1" name=""/>
        <p:cNvGrpSpPr/>
        <p:nvPr/>
      </p:nvGrpSpPr>
      <p:grpSpPr>
        <a:xfrm>
          <a:off x="0" y="0"/>
          <a:ext cx="0" cy="0"/>
          <a:chOff x="0" y="0"/>
          <a:chExt cx="0" cy="0"/>
        </a:xfrm>
      </p:grpSpPr>
      <p:pic>
        <p:nvPicPr>
          <p:cNvPr id="546" name="圖片 545">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951" y="543560"/>
            <a:ext cx="1948684" cy="532141"/>
          </a:xfrm>
          <a:prstGeom prst="rect">
            <a:avLst/>
          </a:prstGeom>
        </p:spPr>
      </p:pic>
      <p:sp>
        <p:nvSpPr>
          <p:cNvPr id="1104" name="文字方塊 1103"/>
          <p:cNvSpPr txBox="1"/>
          <p:nvPr userDrawn="1"/>
        </p:nvSpPr>
        <p:spPr>
          <a:xfrm>
            <a:off x="262631" y="3976582"/>
            <a:ext cx="9119007" cy="2596416"/>
          </a:xfrm>
          <a:prstGeom prst="rect">
            <a:avLst/>
          </a:prstGeom>
          <a:noFill/>
        </p:spPr>
        <p:txBody>
          <a:bodyPr wrap="square" rtlCol="0">
            <a:spAutoFit/>
          </a:bodyPr>
          <a:lstStyle/>
          <a:p>
            <a:r>
              <a:rPr lang="en-US" altLang="zh-TW" sz="1200" b="1" kern="1200" dirty="0" err="1">
                <a:solidFill>
                  <a:schemeClr val="bg1"/>
                </a:solidFill>
                <a:effectLst/>
                <a:latin typeface="+mn-lt"/>
                <a:ea typeface="+mn-ea"/>
                <a:cs typeface="+mn-cs"/>
              </a:rPr>
              <a:t>MediaTek</a:t>
            </a:r>
            <a:r>
              <a:rPr lang="en-US" altLang="zh-TW" sz="1200" b="1" kern="1200" dirty="0">
                <a:solidFill>
                  <a:schemeClr val="bg1"/>
                </a:solidFill>
                <a:effectLst/>
                <a:latin typeface="+mn-lt"/>
                <a:ea typeface="+mn-ea"/>
                <a:cs typeface="+mn-cs"/>
              </a:rPr>
              <a:t> Proprietary and Confidential</a:t>
            </a:r>
            <a:endParaRPr lang="zh-TW" altLang="zh-TW" sz="1200" b="1" kern="1200" dirty="0">
              <a:solidFill>
                <a:schemeClr val="bg1"/>
              </a:solidFill>
              <a:effectLst/>
              <a:latin typeface="+mn-lt"/>
              <a:ea typeface="+mn-ea"/>
              <a:cs typeface="+mn-cs"/>
            </a:endParaRPr>
          </a:p>
          <a:p>
            <a:r>
              <a:rPr lang="en-US" altLang="zh-TW" sz="1200" b="1" kern="1200" dirty="0">
                <a:solidFill>
                  <a:schemeClr val="bg1"/>
                </a:solidFill>
                <a:effectLst/>
                <a:latin typeface="+mn-lt"/>
                <a:ea typeface="+mn-ea"/>
                <a:cs typeface="+mn-cs"/>
              </a:rPr>
              <a:t> </a:t>
            </a:r>
            <a:endParaRPr lang="zh-TW" altLang="zh-TW" sz="1200" b="1"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 2024 MediaTek Inc. All rights reserved. The term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refers to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Inc. and/or its affiliates.</a:t>
            </a:r>
            <a:endParaRPr lang="zh-TW" altLang="zh-TW" sz="1067"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 </a:t>
            </a:r>
            <a:endParaRPr lang="zh-TW" altLang="zh-TW" sz="1067"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This document has been prepared solely for informational purposes. The content herein is made available to a restricted number of clients or partners, for internal use, pursuant to a license agreement or any other applicable agreement and subject to this notice. THIS DOCUMENT AND ANY ORAL INFORMATION PROVIDED BY MEDIATEK IN CONNECTION WITH THIS DOCUMENT (COLLECTIVELY THIS “DOCUMENT”), IF ANY, ARE PROVIDED “AS IS” WITHOUT WARRANTY OF ANY KIND, WHETHER EXPRESS, IMPLIED, STATUTORY, OR OTHERWISE. MEDIATEK DOES NOT WARRANT OR MAKE ANY REPRESENTATIONS OR GUARANTEE REGARDING THE USE OR THE RESULT OF THE USE OF THIS DOCUMENT IN TERMS OF CORRECTNESS, ACCURACY, TIMELINESS, RELIABILITY, OR OTHERWISE. </a:t>
            </a:r>
            <a:r>
              <a:rPr lang="en-US" altLang="zh-TW" sz="1067" kern="1200" cap="all" dirty="0" err="1">
                <a:solidFill>
                  <a:schemeClr val="bg1"/>
                </a:solidFill>
                <a:effectLst/>
                <a:latin typeface="+mn-lt"/>
                <a:ea typeface="+mn-ea"/>
                <a:cs typeface="+mn-cs"/>
              </a:rPr>
              <a:t>MediaTek</a:t>
            </a:r>
            <a:r>
              <a:rPr lang="en-US" altLang="zh-TW" sz="1067" kern="1200" cap="all" dirty="0">
                <a:solidFill>
                  <a:schemeClr val="bg1"/>
                </a:solidFill>
                <a:effectLst/>
                <a:latin typeface="+mn-lt"/>
                <a:ea typeface="+mn-ea"/>
                <a:cs typeface="+mn-cs"/>
              </a:rPr>
              <a:t> specifically disclaims all warranties of merchantability, non-infringement and fitness for a particular purpose and any warranties arising out of course of performance, course of dealing or usage of trade. </a:t>
            </a:r>
            <a:r>
              <a:rPr lang="en-US" altLang="zh-TW" sz="1067" kern="1200" dirty="0">
                <a:solidFill>
                  <a:schemeClr val="bg1"/>
                </a:solidFill>
                <a:effectLst/>
                <a:latin typeface="+mn-lt"/>
                <a:ea typeface="+mn-ea"/>
                <a:cs typeface="+mn-cs"/>
              </a:rPr>
              <a:t>This Document must be held in strict confidence and may not be communicated, reproduced, distributed or disclosed to any third party or to any other person, or being referred to publicly, in whole or in part at any time except with </a:t>
            </a:r>
            <a:r>
              <a:rPr lang="en-US" altLang="zh-TW" sz="1067" kern="1200" dirty="0" err="1">
                <a:solidFill>
                  <a:schemeClr val="bg1"/>
                </a:solidFill>
                <a:effectLst/>
                <a:latin typeface="+mn-lt"/>
                <a:ea typeface="+mn-ea"/>
                <a:cs typeface="+mn-cs"/>
              </a:rPr>
              <a:t>MediaTek’s</a:t>
            </a:r>
            <a:r>
              <a:rPr lang="en-US" altLang="zh-TW" sz="1067" kern="1200" dirty="0">
                <a:solidFill>
                  <a:schemeClr val="bg1"/>
                </a:solidFill>
                <a:effectLst/>
                <a:latin typeface="+mn-lt"/>
                <a:ea typeface="+mn-ea"/>
                <a:cs typeface="+mn-cs"/>
              </a:rPr>
              <a:t> prior written consent, which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reserves the right to deny for any reason. You agree to indemnify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for any loss or damages suffered by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for your unauthorized use or disclosure of this Document, in whole or in part.  If you are not the intended recipient of this document, please delete and destroy all copies immediately.</a:t>
            </a:r>
            <a:endParaRPr lang="zh-TW" altLang="zh-TW" sz="1067" kern="1200" dirty="0">
              <a:solidFill>
                <a:schemeClr val="bg1"/>
              </a:solidFill>
              <a:effectLst/>
              <a:latin typeface="+mn-lt"/>
              <a:ea typeface="+mn-ea"/>
              <a:cs typeface="+mn-cs"/>
            </a:endParaRPr>
          </a:p>
        </p:txBody>
      </p:sp>
    </p:spTree>
    <p:extLst>
      <p:ext uri="{BB962C8B-B14F-4D97-AF65-F5344CB8AC3E}">
        <p14:creationId xmlns:p14="http://schemas.microsoft.com/office/powerpoint/2010/main" val="22293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guide id="3" pos="317">
          <p15:clr>
            <a:srgbClr val="FBAE40"/>
          </p15:clr>
        </p15:guide>
        <p15:guide id="4" orient="horz" pos="130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92133" y="4233564"/>
            <a:ext cx="6790267" cy="2329101"/>
          </a:xfrm>
        </p:spPr>
        <p:txBody>
          <a:bodyPr/>
          <a:lstStyle>
            <a:lvl1pPr marL="0" indent="0" algn="l">
              <a:lnSpc>
                <a:spcPct val="80000"/>
              </a:lnSpc>
              <a:buNone/>
              <a:defRPr spc="-151">
                <a:solidFill>
                  <a:schemeClr val="accent2"/>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ltLang="zh-TW"/>
              <a:t>Click to edit Master subtitle style</a:t>
            </a:r>
            <a:endParaRPr lang="en-US" dirty="0"/>
          </a:p>
        </p:txBody>
      </p:sp>
      <p:sp>
        <p:nvSpPr>
          <p:cNvPr id="9" name="Title 8"/>
          <p:cNvSpPr>
            <a:spLocks noGrp="1"/>
          </p:cNvSpPr>
          <p:nvPr>
            <p:ph type="title"/>
          </p:nvPr>
        </p:nvSpPr>
        <p:spPr>
          <a:xfrm>
            <a:off x="4792133" y="1463069"/>
            <a:ext cx="6790267" cy="2770497"/>
          </a:xfrm>
        </p:spPr>
        <p:txBody>
          <a:bodyPr anchor="t"/>
          <a:lstStyle>
            <a:lvl1pPr algn="l">
              <a:lnSpc>
                <a:spcPct val="80000"/>
              </a:lnSpc>
              <a:defRPr b="1" spc="-151">
                <a:solidFill>
                  <a:schemeClr val="tx1"/>
                </a:solidFill>
              </a:defRPr>
            </a:lvl1pPr>
          </a:lstStyle>
          <a:p>
            <a:r>
              <a:rPr lang="en-US" altLang="zh-TW"/>
              <a:t>Click to edit Master title style</a:t>
            </a:r>
            <a:endParaRPr lang="en-US" dirty="0"/>
          </a:p>
        </p:txBody>
      </p:sp>
      <p:pic>
        <p:nvPicPr>
          <p:cNvPr id="5" name="Picture 4" descr="Logotyp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4684" y="1539266"/>
            <a:ext cx="3161115" cy="584455"/>
          </a:xfrm>
          <a:prstGeom prst="rect">
            <a:avLst/>
          </a:prstGeom>
          <a:effectLst/>
        </p:spPr>
      </p:pic>
      <p:pic>
        <p:nvPicPr>
          <p:cNvPr id="6" name="Picture 5" descr="pattern.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67407"/>
          <a:stretch/>
        </p:blipFill>
        <p:spPr>
          <a:xfrm>
            <a:off x="0" y="4893735"/>
            <a:ext cx="12192000" cy="1964267"/>
          </a:xfrm>
          <a:prstGeom prst="rect">
            <a:avLst/>
          </a:prstGeom>
        </p:spPr>
      </p:pic>
    </p:spTree>
    <p:extLst>
      <p:ext uri="{BB962C8B-B14F-4D97-AF65-F5344CB8AC3E}">
        <p14:creationId xmlns:p14="http://schemas.microsoft.com/office/powerpoint/2010/main" val="14639819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rotWithShape="1">
          <a:gsLst>
            <a:gs pos="0">
              <a:srgbClr val="F2F2F2"/>
            </a:gs>
            <a:gs pos="39999">
              <a:srgbClr val="FFFFFF"/>
            </a:gs>
            <a:gs pos="100000">
              <a:srgbClr val="FFFFFF"/>
            </a:gs>
          </a:gsLst>
          <a:lin ang="16200000"/>
        </a:gradFill>
        <a:effectLst/>
      </p:bgPr>
    </p:bg>
    <p:spTree>
      <p:nvGrpSpPr>
        <p:cNvPr id="1" name=""/>
        <p:cNvGrpSpPr/>
        <p:nvPr/>
      </p:nvGrpSpPr>
      <p:grpSpPr>
        <a:xfrm>
          <a:off x="0" y="0"/>
          <a:ext cx="0" cy="0"/>
          <a:chOff x="0" y="0"/>
          <a:chExt cx="0" cy="0"/>
        </a:xfrm>
      </p:grpSpPr>
      <p:pic>
        <p:nvPicPr>
          <p:cNvPr id="4" name="Picture 4" descr="Logotype.png"/>
          <p:cNvPicPr>
            <a:picLocks noChangeAspect="1"/>
          </p:cNvPicPr>
          <p:nvPr/>
        </p:nvPicPr>
        <p:blipFill>
          <a:blip r:embed="rId2" cstate="print"/>
          <a:srcRect/>
          <a:stretch>
            <a:fillRect/>
          </a:stretch>
        </p:blipFill>
        <p:spPr bwMode="auto">
          <a:xfrm>
            <a:off x="1255185" y="1539875"/>
            <a:ext cx="3160183" cy="584200"/>
          </a:xfrm>
          <a:prstGeom prst="rect">
            <a:avLst/>
          </a:prstGeom>
          <a:noFill/>
          <a:ln w="9525">
            <a:noFill/>
            <a:miter lim="800000"/>
            <a:headEnd/>
            <a:tailEnd/>
          </a:ln>
        </p:spPr>
      </p:pic>
      <p:sp>
        <p:nvSpPr>
          <p:cNvPr id="5" name="Footer Placeholder 4"/>
          <p:cNvSpPr txBox="1">
            <a:spLocks/>
          </p:cNvSpPr>
          <p:nvPr/>
        </p:nvSpPr>
        <p:spPr>
          <a:xfrm>
            <a:off x="4792134" y="1098551"/>
            <a:ext cx="2150533" cy="365125"/>
          </a:xfrm>
          <a:prstGeom prst="rect">
            <a:avLst/>
          </a:prstGeom>
        </p:spPr>
        <p:txBody>
          <a:bodyPr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TW" sz="800" b="1" dirty="0">
                <a:solidFill>
                  <a:srgbClr val="69BE28"/>
                </a:solidFill>
              </a:rPr>
              <a:t>INTERNAL USE</a:t>
            </a:r>
          </a:p>
        </p:txBody>
      </p:sp>
      <p:pic>
        <p:nvPicPr>
          <p:cNvPr id="6" name="Picture 9" descr="pattern.png"/>
          <p:cNvPicPr>
            <a:picLocks noChangeAspect="1"/>
          </p:cNvPicPr>
          <p:nvPr/>
        </p:nvPicPr>
        <p:blipFill>
          <a:blip r:embed="rId3" cstate="print"/>
          <a:srcRect t="67407"/>
          <a:stretch>
            <a:fillRect/>
          </a:stretch>
        </p:blipFill>
        <p:spPr bwMode="auto">
          <a:xfrm>
            <a:off x="0" y="4894264"/>
            <a:ext cx="12192000" cy="1963737"/>
          </a:xfrm>
          <a:prstGeom prst="rect">
            <a:avLst/>
          </a:prstGeom>
          <a:noFill/>
          <a:ln w="9525">
            <a:noFill/>
            <a:miter lim="800000"/>
            <a:headEnd/>
            <a:tailEnd/>
          </a:ln>
        </p:spPr>
      </p:pic>
      <p:sp>
        <p:nvSpPr>
          <p:cNvPr id="7" name="Subtitle 2"/>
          <p:cNvSpPr>
            <a:spLocks noGrp="1"/>
          </p:cNvSpPr>
          <p:nvPr>
            <p:ph type="subTitle" idx="1"/>
          </p:nvPr>
        </p:nvSpPr>
        <p:spPr>
          <a:xfrm>
            <a:off x="4792133" y="3835403"/>
            <a:ext cx="6790267" cy="1058330"/>
          </a:xfrm>
          <a:prstGeom prst="rect">
            <a:avLst/>
          </a:prstGeom>
        </p:spPr>
        <p:txBody>
          <a:bodyPr/>
          <a:lstStyle>
            <a:lvl1pPr marL="0" indent="0" algn="l">
              <a:lnSpc>
                <a:spcPct val="80000"/>
              </a:lnSpc>
              <a:buNone/>
              <a:defRPr spc="-150">
                <a:solidFill>
                  <a:srgbClr val="F3821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8" name="Title 8"/>
          <p:cNvSpPr>
            <a:spLocks noGrp="1"/>
          </p:cNvSpPr>
          <p:nvPr>
            <p:ph type="title"/>
          </p:nvPr>
        </p:nvSpPr>
        <p:spPr>
          <a:xfrm>
            <a:off x="4792133" y="1463067"/>
            <a:ext cx="6790267" cy="2372337"/>
          </a:xfrm>
        </p:spPr>
        <p:txBody>
          <a:bodyPr/>
          <a:lstStyle>
            <a:lvl1pPr algn="l">
              <a:lnSpc>
                <a:spcPct val="80000"/>
              </a:lnSpc>
              <a:defRPr b="1" spc="-150">
                <a:solidFill>
                  <a:schemeClr val="tx1"/>
                </a:solidFill>
              </a:defRPr>
            </a:lvl1pPr>
          </a:lstStyle>
          <a:p>
            <a:r>
              <a:rPr lang="zh-TW" altLang="en-US"/>
              <a:t>按一下以編輯母片標題樣式</a:t>
            </a:r>
            <a:endParaRPr lang="en-US" dirty="0"/>
          </a:p>
        </p:txBody>
      </p:sp>
    </p:spTree>
    <p:extLst>
      <p:ext uri="{BB962C8B-B14F-4D97-AF65-F5344CB8AC3E}">
        <p14:creationId xmlns:p14="http://schemas.microsoft.com/office/powerpoint/2010/main" val="10906906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1_End Slide">
    <p:bg>
      <p:bgPr>
        <a:gradFill rotWithShape="1">
          <a:gsLst>
            <a:gs pos="0">
              <a:srgbClr val="F2F2F2"/>
            </a:gs>
            <a:gs pos="39999">
              <a:srgbClr val="FFFFFF"/>
            </a:gs>
            <a:gs pos="100000">
              <a:srgbClr val="FFFFFF"/>
            </a:gs>
          </a:gsLst>
          <a:lin ang="16200000"/>
        </a:gradFill>
        <a:effectLst/>
      </p:bgPr>
    </p:bg>
    <p:spTree>
      <p:nvGrpSpPr>
        <p:cNvPr id="1" name=""/>
        <p:cNvGrpSpPr/>
        <p:nvPr/>
      </p:nvGrpSpPr>
      <p:grpSpPr>
        <a:xfrm>
          <a:off x="0" y="0"/>
          <a:ext cx="0" cy="0"/>
          <a:chOff x="0" y="0"/>
          <a:chExt cx="0" cy="0"/>
        </a:xfrm>
      </p:grpSpPr>
      <p:pic>
        <p:nvPicPr>
          <p:cNvPr id="2" name="Picture 8" descr="tagline-logo.png"/>
          <p:cNvPicPr>
            <a:picLocks noChangeAspect="1"/>
          </p:cNvPicPr>
          <p:nvPr/>
        </p:nvPicPr>
        <p:blipFill>
          <a:blip r:embed="rId2" cstate="print"/>
          <a:srcRect/>
          <a:stretch>
            <a:fillRect/>
          </a:stretch>
        </p:blipFill>
        <p:spPr bwMode="auto">
          <a:xfrm>
            <a:off x="3160184" y="2484438"/>
            <a:ext cx="5418667" cy="1763712"/>
          </a:xfrm>
          <a:prstGeom prst="rect">
            <a:avLst/>
          </a:prstGeom>
          <a:noFill/>
          <a:ln w="9525">
            <a:noFill/>
            <a:miter lim="800000"/>
            <a:headEnd/>
            <a:tailEnd/>
          </a:ln>
        </p:spPr>
      </p:pic>
      <p:sp>
        <p:nvSpPr>
          <p:cNvPr id="3" name="Text Box 8"/>
          <p:cNvSpPr txBox="1">
            <a:spLocks noChangeArrowheads="1"/>
          </p:cNvSpPr>
          <p:nvPr/>
        </p:nvSpPr>
        <p:spPr bwMode="auto">
          <a:xfrm>
            <a:off x="3949701" y="6226176"/>
            <a:ext cx="3841751"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defRPr/>
            </a:pPr>
            <a:r>
              <a:rPr kumimoji="0" lang="en-US" altLang="zh-TW" sz="1000">
                <a:solidFill>
                  <a:srgbClr val="999A94"/>
                </a:solidFill>
                <a:latin typeface="Calibri" panose="020F0502020204030204" pitchFamily="34" charset="0"/>
                <a:ea typeface="SimHei" panose="02010609060101010101" pitchFamily="49" charset="-122"/>
              </a:rPr>
              <a:t>Copyright © MediaTek Inc. All rights reserved.</a:t>
            </a:r>
          </a:p>
        </p:txBody>
      </p:sp>
    </p:spTree>
    <p:extLst>
      <p:ext uri="{BB962C8B-B14F-4D97-AF65-F5344CB8AC3E}">
        <p14:creationId xmlns:p14="http://schemas.microsoft.com/office/powerpoint/2010/main" val="5165087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0"/>
            <a:ext cx="10972800" cy="1269800"/>
          </a:xfrm>
        </p:spPr>
        <p:txBody>
          <a:bodyPr tIns="0"/>
          <a:lstStyle>
            <a:lvl1pPr>
              <a:defRPr>
                <a:solidFill>
                  <a:schemeClr val="accent1"/>
                </a:solidFill>
              </a:defRPr>
            </a:lvl1pPr>
          </a:lstStyle>
          <a:p>
            <a:r>
              <a:rPr lang="zh-TW" altLang="en-US"/>
              <a:t>按一下以編輯母片標題樣式</a:t>
            </a:r>
            <a:endParaRPr lang="en-US" dirty="0"/>
          </a:p>
        </p:txBody>
      </p:sp>
      <p:sp>
        <p:nvSpPr>
          <p:cNvPr id="8" name="Content Placeholder 7"/>
          <p:cNvSpPr>
            <a:spLocks noGrp="1"/>
          </p:cNvSpPr>
          <p:nvPr>
            <p:ph sz="quarter" idx="13"/>
          </p:nvPr>
        </p:nvSpPr>
        <p:spPr>
          <a:xfrm>
            <a:off x="609600" y="1866900"/>
            <a:ext cx="10972800" cy="428942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a:p>
        </p:txBody>
      </p:sp>
      <p:sp>
        <p:nvSpPr>
          <p:cNvPr id="5" name="Footer Placeholder 4"/>
          <p:cNvSpPr>
            <a:spLocks noGrp="1"/>
          </p:cNvSpPr>
          <p:nvPr>
            <p:ph type="ftr" sz="quarter" idx="15"/>
          </p:nvPr>
        </p:nvSpPr>
        <p:spPr/>
        <p:txBody>
          <a:bodyPr/>
          <a:lstStyle>
            <a:lvl1pPr>
              <a:defRPr/>
            </a:lvl1pPr>
          </a:lstStyle>
          <a:p>
            <a:pPr>
              <a:defRPr/>
            </a:pPr>
            <a:endParaRPr lang="en-US"/>
          </a:p>
        </p:txBody>
      </p:sp>
      <p:sp>
        <p:nvSpPr>
          <p:cNvPr id="6" name="Slide Number Placeholder 5"/>
          <p:cNvSpPr>
            <a:spLocks noGrp="1"/>
          </p:cNvSpPr>
          <p:nvPr>
            <p:ph type="sldNum" sz="quarter" idx="16"/>
          </p:nvPr>
        </p:nvSpPr>
        <p:spPr/>
        <p:txBody>
          <a:bodyPr/>
          <a:lstStyle>
            <a:lvl1pPr>
              <a:defRPr/>
            </a:lvl1pPr>
          </a:lstStyle>
          <a:p>
            <a:fld id="{CF0563EB-4B33-4E80-99D2-6224B183D84C}" type="slidenum">
              <a:rPr lang="en-US" altLang="zh-TW"/>
              <a:pPr/>
              <a:t>‹#›</a:t>
            </a:fld>
            <a:endParaRPr lang="en-US" altLang="zh-TW"/>
          </a:p>
        </p:txBody>
      </p:sp>
    </p:spTree>
    <p:extLst>
      <p:ext uri="{BB962C8B-B14F-4D97-AF65-F5344CB8AC3E}">
        <p14:creationId xmlns:p14="http://schemas.microsoft.com/office/powerpoint/2010/main" val="12673161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129818"/>
            <a:ext cx="10363200" cy="1362075"/>
          </a:xfrm>
        </p:spPr>
        <p:txBody>
          <a:bodyPr/>
          <a:lstStyle>
            <a:lvl1pPr algn="l">
              <a:defRPr sz="3000" b="1" cap="all" spc="0"/>
            </a:lvl1pPr>
          </a:lstStyle>
          <a:p>
            <a:r>
              <a:rPr lang="zh-TW" altLang="en-US"/>
              <a:t>按一下以編輯母片標題樣式</a:t>
            </a:r>
            <a:endParaRPr lang="en-US" dirty="0"/>
          </a:p>
        </p:txBody>
      </p:sp>
      <p:sp>
        <p:nvSpPr>
          <p:cNvPr id="3" name="Text Placeholder 2"/>
          <p:cNvSpPr>
            <a:spLocks noGrp="1"/>
          </p:cNvSpPr>
          <p:nvPr>
            <p:ph type="body" idx="1"/>
          </p:nvPr>
        </p:nvSpPr>
        <p:spPr>
          <a:xfrm>
            <a:off x="977644" y="2619306"/>
            <a:ext cx="10363200" cy="1500187"/>
          </a:xfrm>
          <a:prstGeom prst="rect">
            <a:avLst/>
          </a:prstGeom>
        </p:spPr>
        <p:txBody>
          <a:bodyPr anchor="b"/>
          <a:lstStyle>
            <a:lvl1pPr marL="0" indent="0">
              <a:buNone/>
              <a:defRPr sz="2000" b="1" i="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FE62416-E22D-4E45-9653-E9326C1E5CB5}" type="slidenum">
              <a:rPr lang="en-US" altLang="zh-TW"/>
              <a:pPr/>
              <a:t>‹#›</a:t>
            </a:fld>
            <a:endParaRPr lang="en-US" altLang="zh-TW"/>
          </a:p>
        </p:txBody>
      </p:sp>
    </p:spTree>
    <p:extLst>
      <p:ext uri="{BB962C8B-B14F-4D97-AF65-F5344CB8AC3E}">
        <p14:creationId xmlns:p14="http://schemas.microsoft.com/office/powerpoint/2010/main" val="101495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3" name="Footer Placeholder 2"/>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4" name="Slide Number Placeholder 3"/>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2303289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accent1"/>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609600" y="1744134"/>
            <a:ext cx="5384800" cy="4203367"/>
          </a:xfrm>
          <a:prstGeom prst="rect">
            <a:avLst/>
          </a:prstGeom>
        </p:spPr>
        <p:txBody>
          <a:bodyPr/>
          <a:lstStyle>
            <a:lvl1pPr marL="342900" indent="-342900">
              <a:buClr>
                <a:schemeClr val="accent1"/>
              </a:buClr>
              <a:buFont typeface="Wingdings" charset="2"/>
              <a:buChar char="§"/>
              <a:defRPr sz="2800"/>
            </a:lvl1pPr>
            <a:lvl2pPr>
              <a:defRPr sz="2400"/>
            </a:lvl2pPr>
            <a:lvl3pPr marL="1143000" indent="-228600">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744132"/>
            <a:ext cx="5384800" cy="4203368"/>
          </a:xfrm>
          <a:prstGeom prst="rect">
            <a:avLst/>
          </a:prstGeom>
        </p:spPr>
        <p:txBody>
          <a:bodyPr/>
          <a:lstStyle>
            <a:lvl1pPr marL="342900" indent="-342900">
              <a:buClr>
                <a:schemeClr val="accent1"/>
              </a:buClr>
              <a:buFont typeface="Wingdings" charset="2"/>
              <a:buChar char="§"/>
              <a:defRPr sz="2800"/>
            </a:lvl1pPr>
            <a:lvl2pPr>
              <a:defRPr sz="2400"/>
            </a:lvl2pPr>
            <a:lvl3pPr marL="1143000" indent="-228600">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E52F4D9-CC4D-4BD6-B5A3-E33873EDA737}" type="slidenum">
              <a:rPr lang="en-US" altLang="zh-TW"/>
              <a:pPr/>
              <a:t>‹#›</a:t>
            </a:fld>
            <a:endParaRPr lang="en-US" altLang="zh-TW"/>
          </a:p>
        </p:txBody>
      </p:sp>
    </p:spTree>
    <p:extLst>
      <p:ext uri="{BB962C8B-B14F-4D97-AF65-F5344CB8AC3E}">
        <p14:creationId xmlns:p14="http://schemas.microsoft.com/office/powerpoint/2010/main" val="34518895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744133"/>
            <a:ext cx="5386917" cy="516468"/>
          </a:xfrm>
          <a:prstGeom prst="rect">
            <a:avLst/>
          </a:prstGeom>
        </p:spPr>
        <p:txBody>
          <a:bodyPr anchor="b">
            <a:norm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260601"/>
            <a:ext cx="5386917" cy="3756811"/>
          </a:xfrm>
          <a:prstGeom prst="rect">
            <a:avLst/>
          </a:prstGeom>
        </p:spPr>
        <p:txBody>
          <a:bodyPr/>
          <a:lstStyle>
            <a:lvl1pPr marL="342900" indent="-342900">
              <a:buClr>
                <a:schemeClr val="accent1"/>
              </a:buClr>
              <a:buFont typeface="Wingdings" charset="2"/>
              <a:buChar char="§"/>
              <a:defRPr sz="2400"/>
            </a:lvl1pPr>
            <a:lvl2pPr>
              <a:defRPr sz="2000"/>
            </a:lvl2pPr>
            <a:lvl3pPr marL="1143000" indent="-228600">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93370" y="1744133"/>
            <a:ext cx="5389033" cy="516468"/>
          </a:xfrm>
          <a:prstGeom prst="rect">
            <a:avLst/>
          </a:prstGeom>
        </p:spPr>
        <p:txBody>
          <a:bodyPr anchor="b">
            <a:norm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93370" y="2260601"/>
            <a:ext cx="5389033" cy="3756811"/>
          </a:xfrm>
          <a:prstGeom prst="rect">
            <a:avLst/>
          </a:prstGeom>
        </p:spPr>
        <p:txBody>
          <a:bodyPr/>
          <a:lstStyle>
            <a:lvl1pPr marL="342900" indent="-342900">
              <a:buClr>
                <a:schemeClr val="accent1"/>
              </a:buClr>
              <a:buFont typeface="Wingdings" charset="2"/>
              <a:buChar char="§"/>
              <a:defRPr sz="2400"/>
            </a:lvl1pPr>
            <a:lvl2pPr>
              <a:defRPr sz="2000"/>
            </a:lvl2pPr>
            <a:lvl3pPr marL="1143000" indent="-228600">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F6E24CBE-147F-48AD-9784-745DD4D14CBC}" type="slidenum">
              <a:rPr lang="en-US" altLang="zh-TW"/>
              <a:pPr/>
              <a:t>‹#›</a:t>
            </a:fld>
            <a:endParaRPr lang="en-US" altLang="zh-TW"/>
          </a:p>
        </p:txBody>
      </p:sp>
    </p:spTree>
    <p:extLst>
      <p:ext uri="{BB962C8B-B14F-4D97-AF65-F5344CB8AC3E}">
        <p14:creationId xmlns:p14="http://schemas.microsoft.com/office/powerpoint/2010/main" val="28761800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1BAA0871-3294-4BA9-A723-047D7DB82997}" type="slidenum">
              <a:rPr lang="en-US" altLang="zh-TW"/>
              <a:pPr/>
              <a:t>‹#›</a:t>
            </a:fld>
            <a:endParaRPr lang="en-US" altLang="zh-TW"/>
          </a:p>
        </p:txBody>
      </p:sp>
    </p:spTree>
    <p:extLst>
      <p:ext uri="{BB962C8B-B14F-4D97-AF65-F5344CB8AC3E}">
        <p14:creationId xmlns:p14="http://schemas.microsoft.com/office/powerpoint/2010/main" val="4772889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4F6E3DB6-F370-4E92-A797-4ED91016EAA4}" type="slidenum">
              <a:rPr lang="en-US" altLang="zh-TW"/>
              <a:pPr/>
              <a:t>‹#›</a:t>
            </a:fld>
            <a:endParaRPr lang="en-US" altLang="zh-TW"/>
          </a:p>
        </p:txBody>
      </p:sp>
    </p:spTree>
    <p:extLst>
      <p:ext uri="{BB962C8B-B14F-4D97-AF65-F5344CB8AC3E}">
        <p14:creationId xmlns:p14="http://schemas.microsoft.com/office/powerpoint/2010/main" val="20750184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spc="0"/>
            </a:lvl1pPr>
          </a:lstStyle>
          <a:p>
            <a:r>
              <a:rPr lang="zh-TW" altLang="en-US"/>
              <a:t>按一下以編輯母片標題樣式</a:t>
            </a:r>
            <a:endParaRPr lang="en-US" dirty="0"/>
          </a:p>
        </p:txBody>
      </p:sp>
      <p:sp>
        <p:nvSpPr>
          <p:cNvPr id="3" name="Content Placeholder 2"/>
          <p:cNvSpPr>
            <a:spLocks noGrp="1"/>
          </p:cNvSpPr>
          <p:nvPr>
            <p:ph idx="1"/>
          </p:nvPr>
        </p:nvSpPr>
        <p:spPr>
          <a:xfrm>
            <a:off x="4766733" y="273052"/>
            <a:ext cx="6815667" cy="5700391"/>
          </a:xfrm>
          <a:prstGeom prst="rect">
            <a:avLst/>
          </a:prstGeom>
        </p:spPr>
        <p:txBody>
          <a:bodyPr/>
          <a:lstStyle>
            <a:lvl1pPr marL="342900" indent="-342900">
              <a:buClr>
                <a:schemeClr val="accent1"/>
              </a:buClr>
              <a:buFont typeface="Wingdings" charset="2"/>
              <a:buChar char="§"/>
              <a:defRPr sz="3200"/>
            </a:lvl1pPr>
            <a:lvl2pPr>
              <a:defRPr sz="2800"/>
            </a:lvl2pPr>
            <a:lvl3pPr marL="1143000" indent="-228600">
              <a:buClr>
                <a:schemeClr val="accent1"/>
              </a:buClr>
              <a:buFont typeface="Wingdings" charset="2"/>
              <a:buChar cha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3" y="1435102"/>
            <a:ext cx="4011084" cy="453834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52E6994-B0B1-4A25-89F8-A496365C4BBD}" type="slidenum">
              <a:rPr lang="en-US" altLang="zh-TW"/>
              <a:pPr/>
              <a:t>‹#›</a:t>
            </a:fld>
            <a:endParaRPr lang="en-US" altLang="zh-TW"/>
          </a:p>
        </p:txBody>
      </p:sp>
    </p:spTree>
    <p:extLst>
      <p:ext uri="{BB962C8B-B14F-4D97-AF65-F5344CB8AC3E}">
        <p14:creationId xmlns:p14="http://schemas.microsoft.com/office/powerpoint/2010/main" val="24241444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389717" y="4497344"/>
            <a:ext cx="7315200" cy="566739"/>
          </a:xfrm>
        </p:spPr>
        <p:txBody>
          <a:bodyPr anchor="b"/>
          <a:lstStyle>
            <a:lvl1pPr algn="l">
              <a:defRPr sz="2000" b="1" spc="0">
                <a:solidFill>
                  <a:schemeClr val="accent1"/>
                </a:solidFill>
              </a:defRPr>
            </a:lvl1pPr>
          </a:lstStyle>
          <a:p>
            <a:r>
              <a:rPr lang="zh-TW" altLang="en-US"/>
              <a:t>按一下以編輯母片標題樣式</a:t>
            </a:r>
            <a:endParaRPr lang="en-US" dirty="0"/>
          </a:p>
        </p:txBody>
      </p:sp>
      <p:sp>
        <p:nvSpPr>
          <p:cNvPr id="3" name="Picture Placeholder 2"/>
          <p:cNvSpPr>
            <a:spLocks noGrp="1"/>
          </p:cNvSpPr>
          <p:nvPr>
            <p:ph type="pic" idx="1"/>
          </p:nvPr>
        </p:nvSpPr>
        <p:spPr>
          <a:xfrm>
            <a:off x="2389717" y="612775"/>
            <a:ext cx="7315200" cy="3869248"/>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2389717" y="5064082"/>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B190207-FCA0-44C9-B863-144BCBF552C5}" type="slidenum">
              <a:rPr lang="en-US" altLang="zh-TW"/>
              <a:pPr/>
              <a:t>‹#›</a:t>
            </a:fld>
            <a:endParaRPr lang="en-US" altLang="zh-TW"/>
          </a:p>
        </p:txBody>
      </p:sp>
    </p:spTree>
    <p:extLst>
      <p:ext uri="{BB962C8B-B14F-4D97-AF65-F5344CB8AC3E}">
        <p14:creationId xmlns:p14="http://schemas.microsoft.com/office/powerpoint/2010/main" val="10542781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1744134"/>
            <a:ext cx="10972800" cy="4289481"/>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4EB35C2-0BDD-4A19-9145-E5C39F2D58C5}" type="slidenum">
              <a:rPr lang="en-US" altLang="zh-TW"/>
              <a:pPr/>
              <a:t>‹#›</a:t>
            </a:fld>
            <a:endParaRPr lang="en-US" altLang="zh-TW"/>
          </a:p>
        </p:txBody>
      </p:sp>
    </p:spTree>
    <p:extLst>
      <p:ext uri="{BB962C8B-B14F-4D97-AF65-F5344CB8AC3E}">
        <p14:creationId xmlns:p14="http://schemas.microsoft.com/office/powerpoint/2010/main" val="22394669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69880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274640"/>
            <a:ext cx="8026400" cy="569880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9FCDFEF-8277-4D90-9829-F084B50582FF}" type="slidenum">
              <a:rPr lang="en-US" altLang="zh-TW"/>
              <a:pPr/>
              <a:t>‹#›</a:t>
            </a:fld>
            <a:endParaRPr lang="en-US" altLang="zh-TW"/>
          </a:p>
        </p:txBody>
      </p:sp>
    </p:spTree>
    <p:extLst>
      <p:ext uri="{BB962C8B-B14F-4D97-AF65-F5344CB8AC3E}">
        <p14:creationId xmlns:p14="http://schemas.microsoft.com/office/powerpoint/2010/main" val="10337598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2DD555E-D1A2-45D5-A4CC-2305BC3AAC85}" type="slidenum">
              <a:rPr lang="en-US" altLang="zh-TW"/>
              <a:pPr/>
              <a:t>‹#›</a:t>
            </a:fld>
            <a:endParaRPr lang="en-US" altLang="zh-TW"/>
          </a:p>
        </p:txBody>
      </p:sp>
    </p:spTree>
    <p:extLst>
      <p:ext uri="{BB962C8B-B14F-4D97-AF65-F5344CB8AC3E}">
        <p14:creationId xmlns:p14="http://schemas.microsoft.com/office/powerpoint/2010/main" val="23982662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6794AFC8-CC24-4E8C-9AD6-F0E7C2E23475}"/>
              </a:ext>
            </a:extLst>
          </p:cNvPr>
          <p:cNvSpPr/>
          <p:nvPr/>
        </p:nvSpPr>
        <p:spPr>
          <a:xfrm>
            <a:off x="775315" y="6218097"/>
            <a:ext cx="360000" cy="360000"/>
          </a:xfrm>
          <a:prstGeom prst="diamond">
            <a:avLst/>
          </a:prstGeom>
          <a:solidFill>
            <a:srgbClr val="EBECE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投影片編號版面配置區 5">
            <a:extLst>
              <a:ext uri="{FF2B5EF4-FFF2-40B4-BE49-F238E27FC236}">
                <a16:creationId xmlns:a16="http://schemas.microsoft.com/office/drawing/2014/main" id="{4FDE572D-4366-4497-B404-70D6487045E0}"/>
              </a:ext>
            </a:extLst>
          </p:cNvPr>
          <p:cNvSpPr>
            <a:spLocks noGrp="1"/>
          </p:cNvSpPr>
          <p:nvPr>
            <p:ph type="sldNum" sz="quarter" idx="12"/>
          </p:nvPr>
        </p:nvSpPr>
        <p:spPr/>
        <p:txBody>
          <a:bodyPr/>
          <a:lstStyle/>
          <a:p>
            <a:fld id="{62DC2F2B-5FBF-48A9-AB10-03D05265B247}" type="slidenum">
              <a:rPr lang="zh-TW" altLang="en-US" smtClean="0"/>
              <a:t>‹#›</a:t>
            </a:fld>
            <a:endParaRPr lang="zh-TW" altLang="en-US"/>
          </a:p>
        </p:txBody>
      </p:sp>
      <p:sp>
        <p:nvSpPr>
          <p:cNvPr id="2" name="文字方塊 1">
            <a:extLst>
              <a:ext uri="{FF2B5EF4-FFF2-40B4-BE49-F238E27FC236}">
                <a16:creationId xmlns:a16="http://schemas.microsoft.com/office/drawing/2014/main" id="{748DF637-462D-4DDB-A7C9-D372873DFEC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 name="文字方塊 2">
            <a:extLst>
              <a:ext uri="{FF2B5EF4-FFF2-40B4-BE49-F238E27FC236}">
                <a16:creationId xmlns:a16="http://schemas.microsoft.com/office/drawing/2014/main" id="{015D6A67-7F72-4332-A63A-00BCFF894E9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 name="文字方塊 4">
            <a:extLst>
              <a:ext uri="{FF2B5EF4-FFF2-40B4-BE49-F238E27FC236}">
                <a16:creationId xmlns:a16="http://schemas.microsoft.com/office/drawing/2014/main" id="{CD5B3CC3-9B7C-44CD-8B43-43F268878E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3BDA17AB-5C14-48EE-BEFF-4220DE37C18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57C1D51B-B50A-4158-941F-3221212475A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0" name="文字方塊 9">
            <a:extLst>
              <a:ext uri="{FF2B5EF4-FFF2-40B4-BE49-F238E27FC236}">
                <a16:creationId xmlns:a16="http://schemas.microsoft.com/office/drawing/2014/main" id="{5DB19B3E-2B37-4F37-A4A5-7EF187EB1DE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097B39A8-7142-4EE5-A6F6-C659DD732E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F5FF22CD-7CE3-4FF9-B0CF-7DEF49A73D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7C30729A-3AF8-42D0-8D2F-D1CB4396838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66D149F3-45D4-42F7-9EDD-EC6B15F738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97D53887-D19A-47F8-A047-BA70662932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C8613AD1-A8CE-4EB6-99C6-D067C116B4A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BEA704D6-DF20-4F5A-9A0B-B014A6A1F89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86CC1EB3-B543-4624-8EA8-CA6D907CA39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43FD4E84-B461-463D-B2F8-CABCAC4FD9A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719E7C6A-20D5-49C0-9DF8-9D82A92451F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89806301-707A-4A4E-A909-E879C79BF3B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88750F4F-7B46-4515-9193-6F26FE9973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412BD6F6-00D4-4710-B117-08220B7E387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090FC31D-6185-4501-9DB4-4F4090457F3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5A399353-3352-49BA-B01E-293E45EF01C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F5433FD2-EC38-44DC-8154-BDFB8A9C788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29126802-973C-4356-9317-2114069DE5B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2EEBE8BF-E9F3-4241-9ABC-3180C1FA9B4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1B83B92B-00AE-439C-96BD-B0A3B679E50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4DF1CBCE-4F13-4801-A67C-E7451A4B517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E2BE971E-A9EE-4D7E-9809-BC3800EA4F9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098E3F71-DB6F-48E6-9CB7-E601F337167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5070248F-67D2-47E1-A7A7-6E5CBD76474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873CC0CB-2F75-41AD-8BCD-898A5532E94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4AE847BB-C0F8-4ED2-B1D5-FC7EF12E829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AB0A403B-9EC8-4B4B-83D2-37F4908CC66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A8A7FB6F-A4FD-492D-BB59-FFE6541EFB6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1C47FC25-294F-4E8E-9424-47B1C48649A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366B99E5-605B-48F2-8068-C272A2918BE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B2C7731B-C312-4E3C-9AD7-A18DB9C6FD9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75D69657-4661-40EC-B6CE-26432E8277D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5F26847D-7ACC-412E-944C-0258E09956C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pic>
        <p:nvPicPr>
          <p:cNvPr id="45" name="圖片 44">
            <a:extLst>
              <a:ext uri="{FF2B5EF4-FFF2-40B4-BE49-F238E27FC236}">
                <a16:creationId xmlns:a16="http://schemas.microsoft.com/office/drawing/2014/main" id="{EDA6A211-A789-4839-9C48-39DAEB81622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6048421"/>
            <a:ext cx="3409083" cy="809577"/>
          </a:xfrm>
          <a:prstGeom prst="rect">
            <a:avLst/>
          </a:prstGeom>
        </p:spPr>
      </p:pic>
      <p:sp>
        <p:nvSpPr>
          <p:cNvPr id="46" name="文字方塊 45">
            <a:extLst>
              <a:ext uri="{FF2B5EF4-FFF2-40B4-BE49-F238E27FC236}">
                <a16:creationId xmlns:a16="http://schemas.microsoft.com/office/drawing/2014/main" id="{537A788C-E02B-4406-8323-4C13E9BFAFA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735472C6-63CF-4E8E-99F7-4D2720B1393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855DDAE0-128E-46F1-9766-85A79D2F87B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48AF2050-D3BF-4312-9AAF-F47D404AF36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B1C0335B-5914-4820-B5D5-A85F32A5C9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D72766C6-A325-43E3-BEAE-6F79701EB4A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EE691733-6763-4BBD-9633-A105924AABF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DC39207C-7BAF-4D23-A27D-BB1261396F1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3DFD587D-CAA3-496A-820F-606FBA2CB03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90530298-EA08-4415-9AE7-C5D53A94A22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A9854733-82C6-4518-A36B-7964D0D25D8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A866E4DC-BDBE-4E19-A4FB-DA5F7B73FA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2EBB12D8-329D-446C-98B3-D9176A90A97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D0E26D60-F3D6-4401-B219-5D128B0EA42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971AF194-25F4-4735-B65D-2838051C3DA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A69F8D44-BA7C-4EDD-BC11-6BEAD1E23F1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381F3AD2-08A9-4887-8836-E8163D0B3C6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81A24F02-221B-42BB-B866-2DE4A35D63A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F7678D6B-F05F-468C-BF0A-F98B9BE8C02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C3E71A70-D7D3-4D26-B0A0-534B73F2C52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2290ADCD-EE23-4132-8F54-81023316AC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B4DB04A1-6962-440A-92F8-EE38A685526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72F74FF3-01F2-48BC-865E-02AF1432F5A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文字方塊 65">
            <a:extLst>
              <a:ext uri="{FF2B5EF4-FFF2-40B4-BE49-F238E27FC236}">
                <a16:creationId xmlns:a16="http://schemas.microsoft.com/office/drawing/2014/main" id="{4E9D939F-59BE-4436-967D-6993C110C1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7" name="文字方塊 66">
            <a:extLst>
              <a:ext uri="{FF2B5EF4-FFF2-40B4-BE49-F238E27FC236}">
                <a16:creationId xmlns:a16="http://schemas.microsoft.com/office/drawing/2014/main" id="{F902779B-63FE-4050-85FD-864B0AF55C0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AC06F32A-24A9-44C6-89B4-82DB3E0481A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0E486880-E943-4358-861A-C5A676DA2DB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3028F901-147D-40C7-A1F9-3A86FD7CC11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CF1A8CF0-139D-49A0-9643-F462982C978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C7D56CEF-93A3-412C-B83D-9D0F0C1D866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9814D8C8-7D82-4190-AD5C-76E38B83444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45F235EC-1D59-4B89-BE45-49ED8CA153C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D8B1AD38-D108-4CE7-B944-009DD46A2D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78A85116-93B0-4866-8D62-4A4876A1EEF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46910ECC-4BA2-4AA5-A0C6-E4C52EE6627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03C77527-2BC9-4845-92B0-249DF47BDE2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498F7C30-A449-40A5-B5E5-1B4BE3B80A2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5288D03E-529D-4183-84FD-0B0FC3CD46F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202A0C44-0D66-4194-9929-1408490DE8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2" name="文字方塊 81">
            <a:extLst>
              <a:ext uri="{FF2B5EF4-FFF2-40B4-BE49-F238E27FC236}">
                <a16:creationId xmlns:a16="http://schemas.microsoft.com/office/drawing/2014/main" id="{F289EDD1-0582-4CB4-ADBB-5E0D997EC5A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54587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spc="0"/>
            </a:lvl1pPr>
          </a:lstStyle>
          <a:p>
            <a:r>
              <a:rPr lang="zh-TW" altLang="en-US"/>
              <a:t>按一下以編輯母片標題樣式</a:t>
            </a:r>
            <a:endParaRPr lang="en-US" dirty="0"/>
          </a:p>
        </p:txBody>
      </p:sp>
      <p:sp>
        <p:nvSpPr>
          <p:cNvPr id="3" name="Content Placeholder 2"/>
          <p:cNvSpPr>
            <a:spLocks noGrp="1"/>
          </p:cNvSpPr>
          <p:nvPr>
            <p:ph idx="1"/>
          </p:nvPr>
        </p:nvSpPr>
        <p:spPr>
          <a:xfrm>
            <a:off x="4766733" y="273052"/>
            <a:ext cx="6815667" cy="5700391"/>
          </a:xfrm>
          <a:prstGeom prst="rect">
            <a:avLst/>
          </a:prstGeom>
        </p:spPr>
        <p:txBody>
          <a:bodyPr/>
          <a:lstStyle>
            <a:lvl1pPr marL="342900" indent="-342900">
              <a:buClr>
                <a:schemeClr val="accent1"/>
              </a:buClr>
              <a:buFont typeface="Wingdings" charset="2"/>
              <a:buChar char="§"/>
              <a:defRPr sz="3200"/>
            </a:lvl1pPr>
            <a:lvl2pPr>
              <a:defRPr sz="2800"/>
            </a:lvl2pPr>
            <a:lvl3pPr marL="1143000" indent="-228600">
              <a:buClr>
                <a:schemeClr val="accent1"/>
              </a:buClr>
              <a:buFont typeface="Wingdings" charset="2"/>
              <a:buChar cha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3" y="1435102"/>
            <a:ext cx="4011084" cy="453834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6" name="Footer Placeholder 5"/>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9734966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6794AFC8-CC24-4E8C-9AD6-F0E7C2E23475}"/>
              </a:ext>
            </a:extLst>
          </p:cNvPr>
          <p:cNvSpPr/>
          <p:nvPr/>
        </p:nvSpPr>
        <p:spPr>
          <a:xfrm>
            <a:off x="775315" y="6218097"/>
            <a:ext cx="360000" cy="360000"/>
          </a:xfrm>
          <a:prstGeom prst="diamond">
            <a:avLst/>
          </a:prstGeom>
          <a:solidFill>
            <a:srgbClr val="EBECE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E6C78D6-33C3-4C37-A615-7F392BFA77AC}"/>
              </a:ext>
            </a:extLst>
          </p:cNvPr>
          <p:cNvSpPr>
            <a:spLocks noGrp="1"/>
          </p:cNvSpPr>
          <p:nvPr>
            <p:ph type="title"/>
          </p:nvPr>
        </p:nvSpPr>
        <p:spPr>
          <a:xfrm>
            <a:off x="364573" y="175382"/>
            <a:ext cx="10902600" cy="688647"/>
          </a:xfrm>
        </p:spPr>
        <p:txBody>
          <a:bodyPr>
            <a:normAutofit/>
          </a:bodyPr>
          <a:lstStyle>
            <a:lvl1pPr>
              <a:defRPr sz="2800" b="1">
                <a:latin typeface="+mj-lt"/>
                <a:ea typeface="+mj-ea"/>
              </a:defRPr>
            </a:lvl1pPr>
          </a:lstStyle>
          <a:p>
            <a:endParaRPr lang="zh-TW" altLang="en-US" dirty="0"/>
          </a:p>
        </p:txBody>
      </p:sp>
      <p:sp>
        <p:nvSpPr>
          <p:cNvPr id="6" name="投影片編號版面配置區 5">
            <a:extLst>
              <a:ext uri="{FF2B5EF4-FFF2-40B4-BE49-F238E27FC236}">
                <a16:creationId xmlns:a16="http://schemas.microsoft.com/office/drawing/2014/main" id="{4FDE572D-4366-4497-B404-70D6487045E0}"/>
              </a:ext>
            </a:extLst>
          </p:cNvPr>
          <p:cNvSpPr>
            <a:spLocks noGrp="1"/>
          </p:cNvSpPr>
          <p:nvPr>
            <p:ph type="sldNum" sz="quarter" idx="12"/>
          </p:nvPr>
        </p:nvSpPr>
        <p:spPr/>
        <p:txBody>
          <a:bodyPr/>
          <a:lstStyle/>
          <a:p>
            <a:fld id="{62DC2F2B-5FBF-48A9-AB10-03D05265B247}" type="slidenum">
              <a:rPr lang="zh-TW" altLang="en-US" smtClean="0"/>
              <a:t>‹#›</a:t>
            </a:fld>
            <a:endParaRPr lang="zh-TW" altLang="en-US"/>
          </a:p>
        </p:txBody>
      </p:sp>
      <p:sp>
        <p:nvSpPr>
          <p:cNvPr id="5" name="文字方塊 4">
            <a:extLst>
              <a:ext uri="{FF2B5EF4-FFF2-40B4-BE49-F238E27FC236}">
                <a16:creationId xmlns:a16="http://schemas.microsoft.com/office/drawing/2014/main" id="{F2FC99A7-2DBB-4B45-B9DB-DE4CC37029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42988BB7-C129-44E0-AE33-D62506EE8DA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74B62D9B-C61C-4298-9469-CE9D08304FB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0" name="文字方塊 9">
            <a:extLst>
              <a:ext uri="{FF2B5EF4-FFF2-40B4-BE49-F238E27FC236}">
                <a16:creationId xmlns:a16="http://schemas.microsoft.com/office/drawing/2014/main" id="{6E612373-3619-4F7B-A644-E37700BE286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D08C7A48-B430-42E0-94D2-AA06F1F148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7875A287-FA43-469B-A7EF-F064F4BE18C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526816E7-2EDC-43AE-8F4B-A7516E8D098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76BBC2C8-993B-4B20-BBD9-3BB015B87E7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7443A405-EC17-47C0-B866-ACEC2E51A0C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BEA59260-F2DD-474C-9C5E-575FF43F9EC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B58A329A-405C-4711-9AF7-E0BC3BE287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13F78875-F2D6-4FC5-973F-8710025B84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F0A9C3F3-BCFC-474C-8A93-8948105E271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E5448342-F06D-487E-B338-4EC9DC690DF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67C9F2F9-C8F2-44BC-876B-C13E3617B4B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FAC69DCD-4865-4D16-BB59-EBEC0E5B9F1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786691F3-0611-4762-BF8D-5DA61E69385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CA43ABC1-5D4D-40DA-862A-AE87266E301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9024C674-95A8-4461-B247-BAFC9E59328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4C47AB13-1DA7-4A0B-B03D-B5E7967D442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B5EFCE1B-35E6-473D-A931-904C0B27496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C9828490-7592-4AB4-90EF-837079A71B0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1E177CCD-61B2-4694-AB29-D0DD302404E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16B9A8E6-ABEE-40BF-86BE-443B6451DC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58BC9B01-5167-4CB1-BC8C-E3277F92209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79A17DEE-B344-4142-A14D-8A9EB4452CA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E5CE4419-A7BB-40E9-B69F-AB0710072F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BC7D9305-CE96-4BFB-B87F-754401BA08D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59230BA2-529F-484F-94D2-27C485C7F7E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2F1CB967-3FE5-44E8-973A-18071432105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06FB2201-F6EC-423D-A11C-311C650712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 name="文字方塊 2">
            <a:extLst>
              <a:ext uri="{FF2B5EF4-FFF2-40B4-BE49-F238E27FC236}">
                <a16:creationId xmlns:a16="http://schemas.microsoft.com/office/drawing/2014/main" id="{A0CF53E7-00B8-480D-844A-9B0053884F6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D2F2F19A-17C2-471C-9FB6-78F0FA9AD7E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9D0721CB-25EB-40F7-A8B2-200FA793CF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4D646140-7E01-48BC-B294-CD46FFB3569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EB68A2CD-6B81-469E-BAD1-48033A2CC0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608F5AB7-B246-4397-A13C-5A46166898A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0DF02FDB-AC46-40CA-80CF-6C0D928B4F6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187B6757-1D04-42E3-8C77-4BA6F1C4B19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5E9CC517-4631-4BF0-A353-4FCD0981C27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DE5F5DD2-0264-412D-BFD1-68F0EB3914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5" name="文字方塊 44">
            <a:extLst>
              <a:ext uri="{FF2B5EF4-FFF2-40B4-BE49-F238E27FC236}">
                <a16:creationId xmlns:a16="http://schemas.microsoft.com/office/drawing/2014/main" id="{E53508B4-FE6B-4ABF-8C90-8DA4A41FD8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63488EA0-13A3-4AC3-BBD8-812EF105915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393D818D-EB21-4BD2-AC56-8253FBEE294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2C953DDB-0B6F-4355-903C-67001EF8ED4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2815C689-4F27-4319-B049-CD5CC80280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4F5EEDD0-2A95-44C9-A2C3-9886085C3EA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DD550F5F-E6E9-41E9-8E9A-A0CCC5F45D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F9B7EC3C-3683-4D65-A14E-F675AE1B8F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84BD2ECB-4AB6-4FCA-BC62-92615E29F22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092CCCD5-B421-428B-BB50-AD95F55D7E9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E14C4009-FEFA-422A-A379-AE766B5C41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F35FB86C-2DE9-4797-8488-BBEF8D8A473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82EDCD59-C757-492B-8066-D827E7473B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08202925-D157-46A1-B5E1-11CE76A6908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1DA9822A-9883-4410-A153-1DE46601DA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E3E40FBC-E440-4517-B4A4-DAF5C5BACC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D2C1DB11-3359-440D-9583-171E7374999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內容版面配置區 62">
            <a:extLst>
              <a:ext uri="{FF2B5EF4-FFF2-40B4-BE49-F238E27FC236}">
                <a16:creationId xmlns:a16="http://schemas.microsoft.com/office/drawing/2014/main" id="{116B8A90-6CE1-4335-A020-BB9EC39BDE4F}"/>
              </a:ext>
            </a:extLst>
          </p:cNvPr>
          <p:cNvSpPr>
            <a:spLocks noGrp="1"/>
          </p:cNvSpPr>
          <p:nvPr>
            <p:ph sz="quarter" idx="13"/>
          </p:nvPr>
        </p:nvSpPr>
        <p:spPr>
          <a:xfrm>
            <a:off x="364573" y="1003509"/>
            <a:ext cx="10902600" cy="4600619"/>
          </a:xfrm>
          <a:prstGeom prst="rect">
            <a:avLst/>
          </a:prstGeom>
        </p:spPr>
        <p:txBody>
          <a:bodyPr/>
          <a:lstStyle>
            <a:lvl1pPr>
              <a:defRPr sz="2000">
                <a:solidFill>
                  <a:srgbClr val="0A120E"/>
                </a:solidFill>
              </a:defRPr>
            </a:lvl1pPr>
            <a:lvl2pPr>
              <a:defRPr sz="1800">
                <a:solidFill>
                  <a:srgbClr val="0A120E"/>
                </a:solidFill>
              </a:defRPr>
            </a:lvl2pPr>
            <a:lvl3pPr>
              <a:defRPr sz="1600">
                <a:solidFill>
                  <a:srgbClr val="0A120E"/>
                </a:solidFill>
              </a:defRPr>
            </a:lvl3pPr>
            <a:lvl4pPr>
              <a:defRPr sz="1400">
                <a:solidFill>
                  <a:srgbClr val="0A120E"/>
                </a:solidFill>
              </a:defRPr>
            </a:lvl4pPr>
          </a:lstStyle>
          <a:p>
            <a:pPr lvl="0"/>
            <a:r>
              <a:rPr lang="zh-TW" altLang="en-US" dirty="0"/>
              <a:t>編輯母片文字樣式</a:t>
            </a:r>
          </a:p>
          <a:p>
            <a:pPr lvl="1"/>
            <a:r>
              <a:rPr lang="zh-TW" altLang="en-US" dirty="0"/>
              <a:t>第二層</a:t>
            </a:r>
          </a:p>
          <a:p>
            <a:pPr lvl="2"/>
            <a:r>
              <a:rPr lang="zh-TW" altLang="en-US" dirty="0"/>
              <a:t>第三層</a:t>
            </a:r>
          </a:p>
          <a:p>
            <a:pPr lvl="3"/>
            <a:endParaRPr lang="zh-TW" altLang="en-US" dirty="0"/>
          </a:p>
        </p:txBody>
      </p:sp>
      <p:sp>
        <p:nvSpPr>
          <p:cNvPr id="67" name="文字方塊 66">
            <a:extLst>
              <a:ext uri="{FF2B5EF4-FFF2-40B4-BE49-F238E27FC236}">
                <a16:creationId xmlns:a16="http://schemas.microsoft.com/office/drawing/2014/main" id="{CA0A047F-0790-4823-A7AE-DD0A026EB4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5B7E5900-6C5F-4DE6-BE8C-72AD259AAFE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6D513591-FC71-4DDD-8E26-6D6183F4BB0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B031072E-9656-4E15-B7DC-1EC9FDD981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1843BF94-DC3F-473F-A598-BDE7E302D2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6FEE6541-A152-435C-A08B-E686E0E9DA2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06761774-2844-4509-B883-31E13C07F71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B987AECC-8B7F-4C75-82E5-5E190631CB7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CF1CC49B-D57C-4F56-A713-CF95D1D5C2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EC97E4A1-DD7E-4B3B-BAC8-127937840D8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A43DDADE-A22F-4C4C-852F-39840EE79E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52907A87-5288-421B-ACB2-D4BCA784A54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09281CFD-73E5-42D5-8FCB-E0331CFF5A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3EF08F1D-CC6F-477A-A46D-DCF31AED1DA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66742A74-75F0-4C36-839E-3C2A96F87B7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3C64ED45-24C2-4C19-957D-45B8AB1A651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DA2A3F38-82A4-4663-9782-D55DDCCE429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EE348133-FAD7-4E45-BE90-E7B55D300C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2" name="文字方塊 81">
            <a:extLst>
              <a:ext uri="{FF2B5EF4-FFF2-40B4-BE49-F238E27FC236}">
                <a16:creationId xmlns:a16="http://schemas.microsoft.com/office/drawing/2014/main" id="{5EAC7A61-4081-4B92-9A6E-C50D7D7FB08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3" name="文字方塊 82">
            <a:extLst>
              <a:ext uri="{FF2B5EF4-FFF2-40B4-BE49-F238E27FC236}">
                <a16:creationId xmlns:a16="http://schemas.microsoft.com/office/drawing/2014/main" id="{56238FBA-1B7A-4903-B6AE-07A0FADB0BC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35389756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E569E-5AAA-40A0-9C39-38AD6631DCFC}"/>
              </a:ext>
            </a:extLst>
          </p:cNvPr>
          <p:cNvSpPr>
            <a:spLocks noGrp="1"/>
          </p:cNvSpPr>
          <p:nvPr>
            <p:ph type="ctrTitle"/>
          </p:nvPr>
        </p:nvSpPr>
        <p:spPr>
          <a:xfrm>
            <a:off x="638632" y="1893536"/>
            <a:ext cx="9859383" cy="1788340"/>
          </a:xfrm>
        </p:spPr>
        <p:txBody>
          <a:bodyPr anchor="ctr">
            <a:normAutofit/>
          </a:bodyPr>
          <a:lstStyle>
            <a:lvl1pPr algn="l">
              <a:defRPr sz="5400" b="1">
                <a:solidFill>
                  <a:schemeClr val="tx1"/>
                </a:solidFill>
                <a:latin typeface="+mj-lt"/>
              </a:defRPr>
            </a:lvl1pPr>
          </a:lstStyle>
          <a:p>
            <a:endParaRPr lang="zh-TW" altLang="en-US" dirty="0"/>
          </a:p>
        </p:txBody>
      </p:sp>
      <p:sp>
        <p:nvSpPr>
          <p:cNvPr id="4" name="日期版面配置區 3">
            <a:extLst>
              <a:ext uri="{FF2B5EF4-FFF2-40B4-BE49-F238E27FC236}">
                <a16:creationId xmlns:a16="http://schemas.microsoft.com/office/drawing/2014/main" id="{7C3050B7-D6FE-4152-A6FC-1984E0DF13CD}"/>
              </a:ext>
            </a:extLst>
          </p:cNvPr>
          <p:cNvSpPr>
            <a:spLocks noGrp="1"/>
          </p:cNvSpPr>
          <p:nvPr>
            <p:ph type="dt" sz="half" idx="10"/>
          </p:nvPr>
        </p:nvSpPr>
        <p:spPr>
          <a:xfrm>
            <a:off x="536272" y="6271888"/>
            <a:ext cx="2743200" cy="365125"/>
          </a:xfrm>
        </p:spPr>
        <p:txBody>
          <a:bodyPr/>
          <a:lstStyle>
            <a:lvl1pPr>
              <a:defRPr sz="1600" b="0">
                <a:latin typeface="+mj-ea"/>
                <a:ea typeface="+mj-ea"/>
              </a:defRPr>
            </a:lvl1pPr>
          </a:lstStyle>
          <a:p>
            <a:endParaRPr lang="zh-TW" altLang="en-US" dirty="0"/>
          </a:p>
        </p:txBody>
      </p:sp>
      <p:sp>
        <p:nvSpPr>
          <p:cNvPr id="10" name="文字版面配置區 9">
            <a:extLst>
              <a:ext uri="{FF2B5EF4-FFF2-40B4-BE49-F238E27FC236}">
                <a16:creationId xmlns:a16="http://schemas.microsoft.com/office/drawing/2014/main" id="{F3BD5FD3-4D99-433A-81E6-C25171961465}"/>
              </a:ext>
            </a:extLst>
          </p:cNvPr>
          <p:cNvSpPr>
            <a:spLocks noGrp="1"/>
          </p:cNvSpPr>
          <p:nvPr>
            <p:ph type="body" sz="quarter" idx="12"/>
          </p:nvPr>
        </p:nvSpPr>
        <p:spPr>
          <a:xfrm>
            <a:off x="753601" y="4437063"/>
            <a:ext cx="2116600" cy="301625"/>
          </a:xfrm>
          <a:prstGeom prst="rect">
            <a:avLst/>
          </a:prstGeom>
        </p:spPr>
        <p:txBody>
          <a:bodyPr>
            <a:noAutofit/>
          </a:bodyPr>
          <a:lstStyle>
            <a:lvl1pPr marL="0" indent="0">
              <a:buNone/>
              <a:defRPr sz="1600" b="1">
                <a:latin typeface="+mj-lt"/>
                <a:ea typeface="+mj-ea"/>
              </a:defRPr>
            </a:lvl1pPr>
            <a:lvl2pPr marL="457200" indent="0">
              <a:buNone/>
              <a:defRPr/>
            </a:lvl2pPr>
            <a:lvl3pPr marL="914400" indent="0">
              <a:buNone/>
              <a:defRPr/>
            </a:lvl3pPr>
            <a:lvl4pPr marL="1371600" indent="0">
              <a:buNone/>
              <a:defRPr/>
            </a:lvl4pPr>
            <a:lvl5pPr marL="1828800" indent="0">
              <a:buNone/>
              <a:defRPr/>
            </a:lvl5pPr>
          </a:lstStyle>
          <a:p>
            <a:pPr lvl="0"/>
            <a:endParaRPr lang="zh-TW" altLang="en-US" dirty="0"/>
          </a:p>
        </p:txBody>
      </p:sp>
      <p:sp>
        <p:nvSpPr>
          <p:cNvPr id="15" name="文字版面配置區 9">
            <a:extLst>
              <a:ext uri="{FF2B5EF4-FFF2-40B4-BE49-F238E27FC236}">
                <a16:creationId xmlns:a16="http://schemas.microsoft.com/office/drawing/2014/main" id="{3E477567-B972-48E0-8B77-C7790710571B}"/>
              </a:ext>
            </a:extLst>
          </p:cNvPr>
          <p:cNvSpPr>
            <a:spLocks noGrp="1"/>
          </p:cNvSpPr>
          <p:nvPr>
            <p:ph type="body" sz="quarter" idx="13"/>
          </p:nvPr>
        </p:nvSpPr>
        <p:spPr>
          <a:xfrm>
            <a:off x="753601" y="4739400"/>
            <a:ext cx="2116600" cy="301625"/>
          </a:xfrm>
          <a:prstGeom prst="rect">
            <a:avLst/>
          </a:prstGeom>
        </p:spPr>
        <p:txBody>
          <a:bodyPr>
            <a:noAutofit/>
          </a:bodyPr>
          <a:lstStyle>
            <a:lvl1pPr marL="0" indent="0">
              <a:buNone/>
              <a:defRPr sz="1600" b="0">
                <a:latin typeface="+mj-lt"/>
                <a:ea typeface="+mj-ea"/>
              </a:defRPr>
            </a:lvl1pPr>
            <a:lvl2pPr marL="457200" indent="0">
              <a:buNone/>
              <a:defRPr/>
            </a:lvl2pPr>
            <a:lvl3pPr marL="914400" indent="0">
              <a:buNone/>
              <a:defRPr/>
            </a:lvl3pPr>
            <a:lvl4pPr marL="1371600" indent="0">
              <a:buNone/>
              <a:defRPr/>
            </a:lvl4pPr>
            <a:lvl5pPr marL="1828800" indent="0">
              <a:buNone/>
              <a:defRPr/>
            </a:lvl5pPr>
          </a:lstStyle>
          <a:p>
            <a:pPr lvl="0"/>
            <a:endParaRPr lang="zh-TW" altLang="en-US" dirty="0"/>
          </a:p>
        </p:txBody>
      </p:sp>
      <p:pic>
        <p:nvPicPr>
          <p:cNvPr id="6" name="圖片 5">
            <a:extLst>
              <a:ext uri="{FF2B5EF4-FFF2-40B4-BE49-F238E27FC236}">
                <a16:creationId xmlns:a16="http://schemas.microsoft.com/office/drawing/2014/main" id="{8CBBB9AA-0760-452B-BD3D-57F47337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32" y="4519470"/>
            <a:ext cx="92760" cy="496263"/>
          </a:xfrm>
          <a:prstGeom prst="rect">
            <a:avLst/>
          </a:prstGeom>
          <a:solidFill>
            <a:schemeClr val="bg2"/>
          </a:solidFill>
        </p:spPr>
      </p:pic>
      <p:sp>
        <p:nvSpPr>
          <p:cNvPr id="3" name="文字方塊 2">
            <a:extLst>
              <a:ext uri="{FF2B5EF4-FFF2-40B4-BE49-F238E27FC236}">
                <a16:creationId xmlns:a16="http://schemas.microsoft.com/office/drawing/2014/main" id="{68E1E20B-349E-4A0B-A195-63835055DC4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 name="文字方塊 4">
            <a:extLst>
              <a:ext uri="{FF2B5EF4-FFF2-40B4-BE49-F238E27FC236}">
                <a16:creationId xmlns:a16="http://schemas.microsoft.com/office/drawing/2014/main" id="{B578662E-5C10-4DAB-BEA4-61F15A2E8DA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81038A26-FEA1-4C19-A603-21A3BF024EA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B6FB54E3-49DE-4CF1-9683-4504386D2A1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58F00440-3F01-41BD-8EB2-5A58603D4FE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92C45F13-F530-4B83-83F4-B31368E243D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323013F7-CCAF-46A5-AB68-0529750556C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6BC5F65C-C276-44FC-A8B4-830117D5FCD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6CD3E1F1-8AF3-469E-B07E-D987FF34262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9B4DA6DE-144D-44F8-B9AC-B070987A33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D8D210AA-709A-4B34-B7C9-E437DE7E2A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697BF079-60BB-46E3-BA0B-98E29CAE2FB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7ABD606E-00CD-446E-B8FF-74F31DE1E87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B1AEA597-710F-47B6-8129-6C7F963CCED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C168038F-9DAA-41D7-9448-F0155F6975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7723EE0C-D8FE-4F31-9CC0-984780F63CE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00E2D622-86AD-449A-B514-82199494DE6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2D76B96E-EFD7-462E-B97E-07EE297741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AFED7765-8C07-4E5B-A554-B45AB332C71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27D29FB6-6672-4144-9706-ABD72B34570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2C771A92-879D-446C-B164-F418CCAABF2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E3534B96-1538-4B1A-9497-8CAA81870F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606C739A-B55F-476D-A58B-C7B8D8EBD96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F7A1E42A-D1DC-44D2-BCDD-32993E4935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A910889D-54C0-42D5-9171-2FE0F9D1385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FA89E9A2-01BC-471D-B64E-2E324BD8064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EA2DB2AE-5D0B-4E23-8946-A225AB4BE3A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2C740FA3-DBB7-4BB5-A87E-B576160E92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093E284B-94D1-4F18-AF8C-5284EDEA8D1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62C445FF-D938-4A52-A0D1-67938A3C76C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80B6772A-DC3B-4EA7-8F87-91601C95FCB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7A39BCEC-91C1-454F-900F-3356EF8E1D1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2328C4F7-8077-4C56-94EA-973DB79777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78353D0A-9C9C-4CEC-B983-11749DF8FF4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51585377-43F6-4C4C-91F4-E2A50712012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AF64F71D-E033-4D07-B957-D3945D6E2A7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29BE0049-3F90-44E6-9ED5-1C2D950C8B6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8233CA4D-4EFA-42F8-AA3A-0A7F5936A69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5" name="文字方塊 44">
            <a:extLst>
              <a:ext uri="{FF2B5EF4-FFF2-40B4-BE49-F238E27FC236}">
                <a16:creationId xmlns:a16="http://schemas.microsoft.com/office/drawing/2014/main" id="{31700D96-7CE2-44DB-BECB-D5FEE64BF20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C83F0865-2655-4F97-90B8-8688A9FFC24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163D916A-A933-49FE-ADDF-C9A5A1B82F5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C507C27C-8E96-4988-9B20-61533DADDCD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CC285573-9835-43A0-8BCA-53B5E840A52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72780DEC-7AF9-4DF6-B74D-38B39EF6DC0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28664803-F959-4DF7-A12B-A072D1C358D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8E65ECFE-D7FB-4AC6-BDCD-AE85846F253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84E1152F-D047-4282-8B86-5FA8C378899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C589B5A6-280D-48DC-9EB8-79DCBC1876A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4CF3F527-F9FC-40A8-BAA0-D2CDEBA987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C33D7978-5E3C-4313-9610-BCA48E24A83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37746681-059F-4354-AE04-BF966E5F82E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CDB1F045-2E51-44B8-AEF8-806C8AACDC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B617364A-B0C9-4BBE-B80B-947EB729EA3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62532739-6B67-43A7-AA37-12CF2D5A218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020F6B16-E11F-46FD-82E6-82EEC8F4CE9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3C04B9C6-2CE1-47DE-BB86-3BF67611D37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94430CCC-B470-47D4-9227-06E65EF5925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B45334FD-F254-48E7-8E07-78FED513BEE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592E0C60-64E0-4EBF-BE31-C2D3BC4FFF6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文字方塊 65">
            <a:extLst>
              <a:ext uri="{FF2B5EF4-FFF2-40B4-BE49-F238E27FC236}">
                <a16:creationId xmlns:a16="http://schemas.microsoft.com/office/drawing/2014/main" id="{BB13FDAD-30AF-43C9-93ED-0F026092B29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7" name="文字方塊 66">
            <a:extLst>
              <a:ext uri="{FF2B5EF4-FFF2-40B4-BE49-F238E27FC236}">
                <a16:creationId xmlns:a16="http://schemas.microsoft.com/office/drawing/2014/main" id="{7983F812-3291-4B9D-B091-F6E5B6E8A56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200CB464-323F-4D85-8E6D-9BD2ECC5664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4281750E-2955-423F-A2D6-3002D4D3296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CC58E48D-1297-47E3-9B9C-0E09B74C980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AA5BAFF8-10B8-49D8-BF7B-91101EBB5F4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F0E3D569-22BD-4D13-BE74-52A7956C451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4B8AA70C-D6E1-4532-8A58-CDC8A122B62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8101CDDC-88B0-434A-B5C2-9641092235B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A10E22DF-7BEF-4A5A-9119-6F11DC8496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337EF48C-AF65-4256-93AB-C891D185419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4E1BBB8E-DD8D-465C-A503-0C55C9E92EF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131036C6-A401-474A-A0F0-F5D60FAC0B5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0CE3A696-EFF5-49D7-8E04-7F40DF2AA8F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D7A218C4-453A-490B-80C5-EB0D3E98E60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80CDE6EE-EF16-430D-987A-8556E50B64F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2" name="文字方塊 81">
            <a:extLst>
              <a:ext uri="{FF2B5EF4-FFF2-40B4-BE49-F238E27FC236}">
                <a16:creationId xmlns:a16="http://schemas.microsoft.com/office/drawing/2014/main" id="{BE498D60-3AA4-4D76-93AD-F4F8EDA87C5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3" name="文字方塊 82">
            <a:extLst>
              <a:ext uri="{FF2B5EF4-FFF2-40B4-BE49-F238E27FC236}">
                <a16:creationId xmlns:a16="http://schemas.microsoft.com/office/drawing/2014/main" id="{BA7AC1E1-11FE-4964-8DB5-29F29AE3679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4" name="文字方塊 83">
            <a:extLst>
              <a:ext uri="{FF2B5EF4-FFF2-40B4-BE49-F238E27FC236}">
                <a16:creationId xmlns:a16="http://schemas.microsoft.com/office/drawing/2014/main" id="{9220A98A-F35B-4119-AD69-648708CAB09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1048577264"/>
      </p:ext>
    </p:extLst>
  </p:cSld>
  <p:clrMapOvr>
    <a:masterClrMapping/>
  </p:clrMapOvr>
  <p:hf hdr="0" ftr="0"/>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onl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CA4881-88F4-4749-8607-06890D6632CC}"/>
              </a:ext>
            </a:extLst>
          </p:cNvPr>
          <p:cNvSpPr>
            <a:spLocks noGrp="1"/>
          </p:cNvSpPr>
          <p:nvPr>
            <p:ph type="title"/>
          </p:nvPr>
        </p:nvSpPr>
        <p:spPr>
          <a:xfrm>
            <a:off x="914400" y="2723400"/>
            <a:ext cx="9926515" cy="1411200"/>
          </a:xfrm>
        </p:spPr>
        <p:txBody>
          <a:bodyPr anchor="ctr">
            <a:noAutofit/>
          </a:bodyPr>
          <a:lstStyle>
            <a:lvl1pPr algn="ctr">
              <a:defRPr sz="5400">
                <a:solidFill>
                  <a:schemeClr val="tx1"/>
                </a:solidFill>
                <a:latin typeface="+mj-lt"/>
              </a:defRPr>
            </a:lvl1pPr>
          </a:lstStyle>
          <a:p>
            <a:endParaRPr lang="zh-TW" altLang="en-US" dirty="0"/>
          </a:p>
        </p:txBody>
      </p:sp>
      <p:sp>
        <p:nvSpPr>
          <p:cNvPr id="3" name="文字方塊 2">
            <a:extLst>
              <a:ext uri="{FF2B5EF4-FFF2-40B4-BE49-F238E27FC236}">
                <a16:creationId xmlns:a16="http://schemas.microsoft.com/office/drawing/2014/main" id="{B4D5523B-8E74-4476-B39A-65BF665413D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 name="文字方塊 3">
            <a:extLst>
              <a:ext uri="{FF2B5EF4-FFF2-40B4-BE49-F238E27FC236}">
                <a16:creationId xmlns:a16="http://schemas.microsoft.com/office/drawing/2014/main" id="{59EABD27-43A9-48B9-9A86-89F3BD61571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 name="文字方塊 4">
            <a:extLst>
              <a:ext uri="{FF2B5EF4-FFF2-40B4-BE49-F238E27FC236}">
                <a16:creationId xmlns:a16="http://schemas.microsoft.com/office/drawing/2014/main" id="{CF70C66D-C935-4833-A294-431CD011DCF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 name="文字方塊 5">
            <a:extLst>
              <a:ext uri="{FF2B5EF4-FFF2-40B4-BE49-F238E27FC236}">
                <a16:creationId xmlns:a16="http://schemas.microsoft.com/office/drawing/2014/main" id="{7679AE3D-B515-45E0-8068-799196B6D97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F3F3B29E-FEE5-4DDE-AC51-8F603DA5B93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FFB0CBF0-5286-4213-BCC5-BB3C16A9CBD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DDB4E3A8-5F65-4D6D-8D3C-72D3BF5B0E2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0" name="文字方塊 9">
            <a:extLst>
              <a:ext uri="{FF2B5EF4-FFF2-40B4-BE49-F238E27FC236}">
                <a16:creationId xmlns:a16="http://schemas.microsoft.com/office/drawing/2014/main" id="{3B5FDB62-F9EF-4DF9-AEC0-3754C095A12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1957147B-3EAE-485C-B25E-9AB453F47CB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4BD2AC8E-14E1-4147-BD57-20C4E0EDFB5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5DE6111B-19D3-4DFB-A391-4B698660A42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EF5D22DB-7CF3-4A68-BC06-3672B868311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ACF8D928-0388-4ABD-BE8C-470602C602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631FE1F0-3063-4219-BFDF-2B8A07A7A61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99069B8C-5773-491A-B766-0F7EB7C6BDE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DF28AF9E-22DB-4B9B-B585-ED246098FD5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0B173397-000C-433D-A536-5C6C43468D4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8AA056FB-0475-4DCC-97A2-A983771FDE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4E77AD96-2A1E-48CB-8F98-F8269EFED86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918DB477-A3B7-4DA3-A79E-5632C0C064A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4737C79E-00B2-4375-8EB8-19F57B5FD7D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8AFB347B-92DE-47B5-9E9D-914F640B693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B9FC3BFF-C5C0-4668-A148-A3893D59E2E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D352B699-4BBB-4300-B847-9FEDDAD7E64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E91DA575-0B58-4C7A-9E69-4442AA15FDF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384AADA7-F2EF-4544-82DC-45DDA7A4F43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2B3A7C73-B7C0-4A2A-BCAC-E4999F7BAC0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F5305021-2516-4192-88FF-8A80E3182E0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BDC2FFE4-8777-408C-81D3-EA8B2AB6FF4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2459DCD3-7998-41FD-84A2-502B1A61C0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3C54338D-251F-49F2-8A4B-84632DB6EE7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40B86084-0B60-4801-976E-40A913CBCE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4081C88F-820F-44ED-9160-E510811EAAC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F4ED6347-2721-4946-AEC5-ED9D83B88B2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2B9AF368-F661-451C-B62A-C33EB8300C7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55FBDEDC-E681-4B80-BB0F-464544FEF2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31E417BA-C500-41FC-BBAE-2EABA0D6B1D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2B74D72A-8BE7-49AE-913C-C40C19A039B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B179CB35-EAB4-4FB1-8206-EE97828835B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DBFF9F55-3463-46C7-9A9C-62F695FCD73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AD15634B-3DAD-4871-9CDC-EC635B2AA44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7093CFD9-7BFB-4858-8469-14E53E6BC4F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5" name="文字方塊 44">
            <a:extLst>
              <a:ext uri="{FF2B5EF4-FFF2-40B4-BE49-F238E27FC236}">
                <a16:creationId xmlns:a16="http://schemas.microsoft.com/office/drawing/2014/main" id="{42765BBC-2FF4-4640-8E5B-75A5EC5B3FE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0A3E6957-19BE-4D8C-9D89-27DF90C5E0C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75983E0F-5982-4568-8489-3BBB9B1C65A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D8AF34BE-1E2D-4769-B2F1-87E54BECB9E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A5E9E269-6BEB-4637-83EB-C4A562C9276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AA5275A7-E7A4-4B51-BFF5-AA70C8601A1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5C76944B-22E6-4728-998E-3F1D4F1A19E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0AD715AE-41DD-4615-A4D1-E69E48A5E49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785198D9-42B3-4FF2-8E89-E40D78BE024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C1F820DF-D704-4388-BD99-3FF196A33EB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CD168486-10CD-420B-A643-4D6B6EDEE3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A1FBB043-8086-4DA5-94D5-C9E1562B593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1A1917C3-4A21-476B-8939-354417FE9C6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AACFC46B-31FA-42D9-91E4-B4C1BADF0E3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76DC7D8A-4C0F-4BF1-BB1D-C7DA8B216BF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2D37F8C6-0F7B-4FD4-9307-85B2A51D64E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5DA1CD3C-D7C5-4A99-B4E3-590CFABE5A4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9D891D7D-7EC7-4586-84F6-4271DC8B5AC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D4ADF950-2231-417D-9932-2A53E1E0BF1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CB4E2652-CC8E-4C41-A84E-AE7A7BC90F6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CD7316EA-FF3A-46CA-8D29-831F73EA0CA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文字方塊 65">
            <a:extLst>
              <a:ext uri="{FF2B5EF4-FFF2-40B4-BE49-F238E27FC236}">
                <a16:creationId xmlns:a16="http://schemas.microsoft.com/office/drawing/2014/main" id="{685E5383-0BB4-4F75-9564-457500094D1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7" name="文字方塊 66">
            <a:extLst>
              <a:ext uri="{FF2B5EF4-FFF2-40B4-BE49-F238E27FC236}">
                <a16:creationId xmlns:a16="http://schemas.microsoft.com/office/drawing/2014/main" id="{EA24372B-153F-4AD7-9C7F-C3EB7A0EC2A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567B3A2B-4791-4FF4-86AE-A19DA5ECFE2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65263DB0-CC2D-4B9D-8F27-9AD23F73AF2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32D0D604-9FD7-416E-AAB6-8A88894C6A5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FCFDCC11-843D-448F-AF21-3048749F094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A86CCE4F-A2BE-4C10-A1FC-6E7AC592784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14108917-5F45-461E-B076-B38A6AB3541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B64D0BAB-0CA4-4209-A106-19E4652A1D7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CA550BA2-412C-4B4F-B805-DB1DC91B7C3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62A83FFC-077D-4603-8848-CC291C6F22F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01297C53-2EC2-4467-9F23-305548EC1AB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EA339403-E820-4774-9403-2E50B2EB43B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4BA8AED8-E6AF-4BCB-81FC-42717BD316B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F8451E38-E5CD-4F86-8F55-641619B2638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351494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0.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theme" Target="../theme/theme5.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image" Target="../media/image5.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image" Target="../media/image14.png"/><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16.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image" Target="../media/image15.emf"/><Relationship Id="rId5" Type="http://schemas.openxmlformats.org/officeDocument/2006/relationships/theme" Target="../theme/theme7.xml"/><Relationship Id="rId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0"/>
            <a:ext cx="10972800" cy="1134535"/>
          </a:xfrm>
          <a:prstGeom prst="rect">
            <a:avLst/>
          </a:prstGeom>
        </p:spPr>
        <p:txBody>
          <a:bodyPr vert="horz" lIns="91440" tIns="45720" rIns="91440" bIns="45720" rtlCol="0" anchor="t">
            <a:normAutofit/>
          </a:bodyPr>
          <a:lstStyle/>
          <a:p>
            <a:r>
              <a:rPr lang="zh-TW" altLang="en-US"/>
              <a:t>按一下以編輯母片標題樣式</a:t>
            </a:r>
            <a:endParaRPr lang="en-US"/>
          </a:p>
        </p:txBody>
      </p:sp>
      <p:sp>
        <p:nvSpPr>
          <p:cNvPr id="10" name="Date Placeholder 3"/>
          <p:cNvSpPr>
            <a:spLocks noGrp="1"/>
          </p:cNvSpPr>
          <p:nvPr>
            <p:ph type="dt" sz="half" idx="2"/>
          </p:nvPr>
        </p:nvSpPr>
        <p:spPr>
          <a:xfrm>
            <a:off x="8932333" y="6278672"/>
            <a:ext cx="1236579" cy="365125"/>
          </a:xfrm>
          <a:prstGeom prst="rect">
            <a:avLst/>
          </a:prstGeom>
        </p:spPr>
        <p:txBody>
          <a:bodyPr vert="horz" lIns="91440" tIns="45720" rIns="91440" bIns="45720" rtlCol="0" anchor="ctr"/>
          <a:lstStyle>
            <a:lvl1pPr algn="l">
              <a:defRPr sz="800">
                <a:solidFill>
                  <a:schemeClr val="tx2"/>
                </a:solidFill>
              </a:defRPr>
            </a:lvl1pPr>
          </a:lstStyle>
          <a:p>
            <a:fld id="{7127210D-D206-42AA-A8F8-97FA16766B9B}" type="datetimeFigureOut">
              <a:rPr lang="zh-TW" altLang="en-US" smtClean="0"/>
              <a:t>2025/11/27</a:t>
            </a:fld>
            <a:endParaRPr lang="zh-TW" altLang="en-US"/>
          </a:p>
        </p:txBody>
      </p:sp>
      <p:sp>
        <p:nvSpPr>
          <p:cNvPr id="11" name="Footer Placeholder 4"/>
          <p:cNvSpPr>
            <a:spLocks noGrp="1"/>
          </p:cNvSpPr>
          <p:nvPr>
            <p:ph type="ftr" sz="quarter" idx="3"/>
          </p:nvPr>
        </p:nvSpPr>
        <p:spPr>
          <a:xfrm>
            <a:off x="4885267" y="6278672"/>
            <a:ext cx="4047067" cy="365125"/>
          </a:xfrm>
          <a:prstGeom prst="rect">
            <a:avLst/>
          </a:prstGeom>
        </p:spPr>
        <p:txBody>
          <a:bodyPr vert="horz" lIns="91440" tIns="45720" rIns="91440" bIns="45720" rtlCol="0" anchor="ctr"/>
          <a:lstStyle>
            <a:lvl1pPr algn="l">
              <a:defRPr sz="800">
                <a:solidFill>
                  <a:schemeClr val="tx2"/>
                </a:solidFill>
              </a:defRPr>
            </a:lvl1pPr>
          </a:lstStyle>
          <a:p>
            <a:endParaRPr lang="zh-TW" altLang="en-US"/>
          </a:p>
        </p:txBody>
      </p:sp>
      <p:sp>
        <p:nvSpPr>
          <p:cNvPr id="12" name="Slide Number Placeholder 5"/>
          <p:cNvSpPr>
            <a:spLocks noGrp="1"/>
          </p:cNvSpPr>
          <p:nvPr>
            <p:ph type="sldNum" sz="quarter" idx="4"/>
          </p:nvPr>
        </p:nvSpPr>
        <p:spPr>
          <a:xfrm>
            <a:off x="10168912" y="6278672"/>
            <a:ext cx="1413488" cy="365125"/>
          </a:xfrm>
          <a:prstGeom prst="rect">
            <a:avLst/>
          </a:prstGeom>
        </p:spPr>
        <p:txBody>
          <a:bodyPr vert="horz" lIns="91440" tIns="45720" rIns="91440" bIns="45720" rtlCol="0" anchor="ctr"/>
          <a:lstStyle>
            <a:lvl1pPr algn="r">
              <a:defRPr sz="800" b="1">
                <a:solidFill>
                  <a:schemeClr val="accent1"/>
                </a:solidFill>
              </a:defRPr>
            </a:lvl1pPr>
          </a:lstStyle>
          <a:p>
            <a:fld id="{F50D73FD-137C-48EE-A235-ECF710D23A26}" type="slidenum">
              <a:rPr lang="zh-TW" altLang="en-US" smtClean="0"/>
              <a:t>‹#›</a:t>
            </a:fld>
            <a:endParaRPr lang="zh-TW" altLang="en-US"/>
          </a:p>
        </p:txBody>
      </p:sp>
      <p:pic>
        <p:nvPicPr>
          <p:cNvPr id="13" name="Picture 12" descr="Logotype.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1137" y="6361223"/>
            <a:ext cx="1014375" cy="190561"/>
          </a:xfrm>
          <a:prstGeom prst="rect">
            <a:avLst/>
          </a:prstGeom>
        </p:spPr>
      </p:pic>
      <p:sp>
        <p:nvSpPr>
          <p:cNvPr id="14" name="Footer Placeholder 4"/>
          <p:cNvSpPr txBox="1">
            <a:spLocks/>
          </p:cNvSpPr>
          <p:nvPr/>
        </p:nvSpPr>
        <p:spPr>
          <a:xfrm>
            <a:off x="1921934" y="6273801"/>
            <a:ext cx="215053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b="1" dirty="0">
                <a:solidFill>
                  <a:srgbClr val="69BE28"/>
                </a:solidFill>
              </a:rPr>
              <a:t>INTERNAL USE</a:t>
            </a:r>
          </a:p>
        </p:txBody>
      </p:sp>
      <p:sp>
        <p:nvSpPr>
          <p:cNvPr id="9" name="Text Placeholder 2"/>
          <p:cNvSpPr>
            <a:spLocks noGrp="1"/>
          </p:cNvSpPr>
          <p:nvPr>
            <p:ph type="body" idx="1"/>
          </p:nvPr>
        </p:nvSpPr>
        <p:spPr>
          <a:xfrm>
            <a:off x="609600" y="1744134"/>
            <a:ext cx="10972800" cy="428948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3" name="MSIPCMContentMarking" descr="{&quot;HashCode&quot;:-1455149939,&quot;Placement&quot;:&quot;Header&quot;,&quot;Top&quot;:0.0,&quot;Left&quot;:866.206238,&quot;SlideWidth&quot;:960,&quot;SlideHeight&quot;:540}">
            <a:extLst>
              <a:ext uri="{FF2B5EF4-FFF2-40B4-BE49-F238E27FC236}">
                <a16:creationId xmlns:a16="http://schemas.microsoft.com/office/drawing/2014/main" id="{AC361AA8-D138-79A0-2101-77F07D53102F}"/>
              </a:ext>
            </a:extLst>
          </p:cNvPr>
          <p:cNvSpPr txBox="1"/>
          <p:nvPr userDrawn="1"/>
        </p:nvSpPr>
        <p:spPr>
          <a:xfrm>
            <a:off x="11000819" y="0"/>
            <a:ext cx="1191181"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FF0000"/>
                </a:solidFill>
                <a:latin typeface="Calibri" panose="020F0502020204030204" pitchFamily="34" charset="0"/>
              </a:rPr>
              <a:t>Confidential B</a:t>
            </a:r>
            <a:endParaRPr lang="zh-TW" altLang="en-US" sz="1200">
              <a:solidFill>
                <a:srgbClr val="FF0000"/>
              </a:solidFill>
              <a:latin typeface="Calibri" panose="020F0502020204030204" pitchFamily="34" charset="0"/>
            </a:endParaRPr>
          </a:p>
        </p:txBody>
      </p:sp>
    </p:spTree>
    <p:extLst>
      <p:ext uri="{BB962C8B-B14F-4D97-AF65-F5344CB8AC3E}">
        <p14:creationId xmlns:p14="http://schemas.microsoft.com/office/powerpoint/2010/main" val="3532645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457200" rtl="0" eaLnBrk="1" latinLnBrk="0" hangingPunct="1">
        <a:lnSpc>
          <a:spcPct val="80000"/>
        </a:lnSpc>
        <a:spcBef>
          <a:spcPct val="0"/>
        </a:spcBef>
        <a:buNone/>
        <a:defRPr sz="4400" b="1" kern="1200" spc="-150">
          <a:solidFill>
            <a:schemeClr val="accent1"/>
          </a:solidFill>
          <a:latin typeface="+mj-lt"/>
          <a:ea typeface="+mj-ea"/>
          <a:cs typeface="+mj-cs"/>
        </a:defRPr>
      </a:lvl1pPr>
    </p:titleStyle>
    <p:bodyStyle>
      <a:lvl1pPr marL="342900" indent="-342900" algn="l" defTabSz="457200" rtl="0" eaLnBrk="1" latinLnBrk="0" hangingPunct="1">
        <a:spcBef>
          <a:spcPct val="20000"/>
        </a:spcBef>
        <a:buClr>
          <a:schemeClr val="accent1"/>
        </a:buClr>
        <a:buFont typeface="Lucida Grande"/>
        <a:buChar char="▪"/>
        <a:defRPr sz="3200" kern="1200" spc="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spc="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spc="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Arial"/>
        <a:buChar char="▪"/>
        <a:defRPr sz="2000" kern="1200" spc="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15" name="文字版面配置區 14"/>
          <p:cNvSpPr>
            <a:spLocks noGrp="1"/>
          </p:cNvSpPr>
          <p:nvPr>
            <p:ph type="body" idx="1"/>
          </p:nvPr>
        </p:nvSpPr>
        <p:spPr>
          <a:xfrm>
            <a:off x="431800" y="1371369"/>
            <a:ext cx="10957984" cy="4745929"/>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grpSp>
        <p:nvGrpSpPr>
          <p:cNvPr id="4" name="群組 3"/>
          <p:cNvGrpSpPr/>
          <p:nvPr userDrawn="1"/>
        </p:nvGrpSpPr>
        <p:grpSpPr>
          <a:xfrm>
            <a:off x="431800" y="6347179"/>
            <a:ext cx="7964987" cy="367479"/>
            <a:chOff x="323850" y="4760384"/>
            <a:chExt cx="5973740" cy="275609"/>
          </a:xfrm>
        </p:grpSpPr>
        <p:sp>
          <p:nvSpPr>
            <p:cNvPr id="5" name="Footer Placeholder 3">
              <a:extLst>
                <a:ext uri="{FF2B5EF4-FFF2-40B4-BE49-F238E27FC236}">
                  <a16:creationId xmlns:a16="http://schemas.microsoft.com/office/drawing/2014/main" id="{996369C5-4144-4203-867D-86A1EF918D4D}"/>
                </a:ext>
              </a:extLst>
            </p:cNvPr>
            <p:cNvSpPr txBox="1">
              <a:spLocks/>
            </p:cNvSpPr>
            <p:nvPr userDrawn="1"/>
          </p:nvSpPr>
          <p:spPr>
            <a:xfrm>
              <a:off x="1170542" y="4854908"/>
              <a:ext cx="5127048" cy="181085"/>
            </a:xfrm>
            <a:prstGeom prst="rect">
              <a:avLst/>
            </a:prstGeom>
          </p:spPr>
          <p:txBody>
            <a:bodyPr vert="horz" lIns="0" tIns="0" rIns="0" bIns="0" rtlCol="0">
              <a:noAutofit/>
            </a:bodyPr>
            <a:lstStyle>
              <a:lvl1pPr marL="271463" indent="-271463" algn="l" defTabSz="914400" rtl="0" eaLnBrk="1" latinLnBrk="0" hangingPunct="1">
                <a:lnSpc>
                  <a:spcPct val="90000"/>
                </a:lnSpc>
                <a:spcBef>
                  <a:spcPts val="1200"/>
                </a:spcBef>
                <a:buFont typeface="Arial" panose="020B0604020202020204" pitchFamily="34" charset="0"/>
                <a:buChar char="•"/>
                <a:defRPr sz="2600" kern="1200">
                  <a:solidFill>
                    <a:schemeClr val="tx1"/>
                  </a:solidFill>
                  <a:latin typeface="+mn-lt"/>
                  <a:ea typeface="+mn-ea"/>
                  <a:cs typeface="+mn-cs"/>
                </a:defRPr>
              </a:lvl1pPr>
              <a:lvl2pPr marL="569913" indent="-112713" algn="l" defTabSz="914400" rtl="0" eaLnBrk="1" latinLnBrk="0" hangingPunct="1">
                <a:lnSpc>
                  <a:spcPct val="90000"/>
                </a:lnSpc>
                <a:spcBef>
                  <a:spcPts val="900"/>
                </a:spcBef>
                <a:buFont typeface="Calibri Light" panose="020F0302020204030204" pitchFamily="34" charset="0"/>
                <a:buChar char="–"/>
                <a:defRPr sz="900" kern="1200">
                  <a:solidFill>
                    <a:schemeClr val="tx1"/>
                  </a:solidFill>
                  <a:latin typeface="+mn-lt"/>
                  <a:ea typeface="+mn-ea"/>
                  <a:cs typeface="+mn-cs"/>
                </a:defRPr>
              </a:lvl2pPr>
              <a:lvl3pPr marL="1028700" indent="-120650" algn="l" defTabSz="914400" rtl="0" eaLnBrk="1" latinLnBrk="0" hangingPunct="1">
                <a:lnSpc>
                  <a:spcPct val="90000"/>
                </a:lnSpc>
                <a:spcBef>
                  <a:spcPts val="600"/>
                </a:spcBef>
                <a:buFont typeface="Arial" panose="020B0604020202020204" pitchFamily="34" charset="0"/>
                <a:buChar char="-"/>
                <a:defRPr sz="900" kern="1200">
                  <a:solidFill>
                    <a:schemeClr val="tx1"/>
                  </a:solidFill>
                  <a:latin typeface="+mn-lt"/>
                  <a:ea typeface="+mn-ea"/>
                  <a:cs typeface="+mn-cs"/>
                </a:defRPr>
              </a:lvl3pPr>
              <a:lvl4pPr marL="1484313" indent="-122238"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4pPr>
              <a:lvl5pPr marL="1943100" indent="-111125"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800" kern="1200" dirty="0">
                  <a:solidFill>
                    <a:schemeClr val="bg1">
                      <a:lumMod val="50000"/>
                    </a:schemeClr>
                  </a:solidFill>
                  <a:effectLst/>
                  <a:latin typeface="+mn-lt"/>
                  <a:ea typeface="+mn-ea"/>
                  <a:cs typeface="+mn-cs"/>
                </a:rPr>
                <a:t>MediaTek Proprietary and Confidential. © 2023 MediaTek Inc. All rights reserved.</a:t>
              </a:r>
              <a:endParaRPr lang="en-GB" sz="800" dirty="0">
                <a:solidFill>
                  <a:schemeClr val="bg1">
                    <a:lumMod val="50000"/>
                  </a:schemeClr>
                </a:solidFill>
                <a:latin typeface="+mn-lt"/>
              </a:endParaRPr>
            </a:p>
          </p:txBody>
        </p:sp>
        <p:pic>
          <p:nvPicPr>
            <p:cNvPr id="3" name="圖片 2"/>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323850" y="4760384"/>
              <a:ext cx="759123" cy="217106"/>
            </a:xfrm>
            <a:prstGeom prst="rect">
              <a:avLst/>
            </a:prstGeom>
          </p:spPr>
        </p:pic>
      </p:grpSp>
      <p:sp>
        <p:nvSpPr>
          <p:cNvPr id="7" name="MSIPCMContentMarking" descr="{&quot;HashCode&quot;:1986194136,&quot;Placement&quot;:&quot;Header&quot;,&quot;Top&quot;:0.0,&quot;Left&quot;:626.335144,&quot;SlideWidth&quot;:720,&quot;SlideHeight&quot;:405}">
            <a:extLst>
              <a:ext uri="{FF2B5EF4-FFF2-40B4-BE49-F238E27FC236}">
                <a16:creationId xmlns:a16="http://schemas.microsoft.com/office/drawing/2014/main" id="{078D77B1-083A-4E1B-AC32-4831176BA84B}"/>
              </a:ext>
            </a:extLst>
          </p:cNvPr>
          <p:cNvSpPr txBox="1"/>
          <p:nvPr userDrawn="1"/>
        </p:nvSpPr>
        <p:spPr>
          <a:xfrm>
            <a:off x="10605942" y="1"/>
            <a:ext cx="1586057" cy="395367"/>
          </a:xfrm>
          <a:prstGeom prst="rect">
            <a:avLst/>
          </a:prstGeom>
        </p:spPr>
        <p:txBody>
          <a:bodyPr vert="horz" wrap="square" lIns="0" tIns="0" rIns="0" bIns="0" rtlCol="0" anchor="ctr" anchorCtr="1">
            <a:noAutofit/>
          </a:bodyPr>
          <a:lstStyle/>
          <a:p>
            <a:pPr algn="r">
              <a:spcBef>
                <a:spcPts val="0"/>
              </a:spcBef>
              <a:spcAft>
                <a:spcPts val="0"/>
              </a:spcAft>
            </a:pPr>
            <a:r>
              <a:rPr lang="en-US" altLang="zh-TW" sz="1600">
                <a:solidFill>
                  <a:srgbClr val="FF0000"/>
                </a:solidFill>
                <a:latin typeface="Calibri" panose="020F0502020204030204" pitchFamily="34" charset="0"/>
              </a:rPr>
              <a:t>Confidential C</a:t>
            </a:r>
            <a:endParaRPr lang="zh-TW"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093222557"/>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4092" r:id="rId18"/>
    <p:sldLayoutId id="2147484098" r:id="rId19"/>
    <p:sldLayoutId id="214748410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1219170" rtl="0" eaLnBrk="1" latinLnBrk="0" hangingPunct="1">
        <a:lnSpc>
          <a:spcPct val="100000"/>
        </a:lnSpc>
        <a:spcBef>
          <a:spcPct val="0"/>
        </a:spcBef>
        <a:buNone/>
        <a:defRPr sz="3733" b="1" u="none" kern="1200" baseline="0">
          <a:solidFill>
            <a:srgbClr val="F39A1E"/>
          </a:solidFill>
          <a:latin typeface="+mj-lt"/>
          <a:ea typeface="+mj-ea"/>
          <a:cs typeface="Arial"/>
        </a:defRPr>
      </a:lvl1pPr>
    </p:titleStyle>
    <p:bodyStyle>
      <a:lvl1pPr marL="361942" indent="-361942" algn="l" defTabSz="1219170" rtl="0" eaLnBrk="1" latinLnBrk="0" hangingPunct="1">
        <a:lnSpc>
          <a:spcPct val="90000"/>
        </a:lnSpc>
        <a:spcBef>
          <a:spcPts val="1600"/>
        </a:spcBef>
        <a:buFont typeface="Arial" panose="020B0604020202020204" pitchFamily="34" charset="0"/>
        <a:buChar char="•"/>
        <a:defRPr lang="zh-TW" altLang="en-US" sz="2667" b="1" kern="1200" baseline="0" dirty="0" smtClean="0">
          <a:solidFill>
            <a:schemeClr val="tx1"/>
          </a:solidFill>
          <a:latin typeface="+mj-lt"/>
          <a:ea typeface="+mn-ea"/>
          <a:cs typeface="Arial"/>
        </a:defRPr>
      </a:lvl1pPr>
      <a:lvl2pPr marL="1073124" indent="-478355" algn="l" defTabSz="1219170" rtl="0" eaLnBrk="1" latinLnBrk="0" hangingPunct="1">
        <a:lnSpc>
          <a:spcPct val="90000"/>
        </a:lnSpc>
        <a:spcBef>
          <a:spcPts val="1200"/>
        </a:spcBef>
        <a:buFont typeface="Calibri Light" panose="020F0302020204030204" pitchFamily="34" charset="0"/>
        <a:buChar char="–"/>
        <a:defRPr sz="2133" b="1" kern="1200" baseline="0">
          <a:solidFill>
            <a:schemeClr val="tx1"/>
          </a:solidFill>
          <a:latin typeface="+mj-lt"/>
          <a:ea typeface="+mn-ea"/>
          <a:cs typeface="Arial"/>
        </a:defRPr>
      </a:lvl2pPr>
      <a:lvl3pPr marL="1437181" indent="-232828" algn="l" defTabSz="1219170" rtl="0" eaLnBrk="1" latinLnBrk="0" hangingPunct="1">
        <a:lnSpc>
          <a:spcPct val="90000"/>
        </a:lnSpc>
        <a:spcBef>
          <a:spcPts val="800"/>
        </a:spcBef>
        <a:buFont typeface="Arial" panose="020B0604020202020204" pitchFamily="34" charset="0"/>
        <a:buChar char="-"/>
        <a:defRPr sz="1600" kern="1200" baseline="0">
          <a:solidFill>
            <a:schemeClr val="tx1"/>
          </a:solidFill>
          <a:latin typeface="+mj-lt"/>
          <a:ea typeface="+mn-ea"/>
          <a:cs typeface="Arial"/>
        </a:defRPr>
      </a:lvl3pPr>
      <a:lvl4pPr marL="1676358" indent="-237061" algn="l" defTabSz="1219170" rtl="0" eaLnBrk="1" latinLnBrk="0" hangingPunct="1">
        <a:lnSpc>
          <a:spcPct val="90000"/>
        </a:lnSpc>
        <a:spcBef>
          <a:spcPts val="667"/>
        </a:spcBef>
        <a:buFont typeface="Arial" panose="020B0604020202020204" pitchFamily="34" charset="0"/>
        <a:buChar char="•"/>
        <a:defRPr sz="1600" kern="1200" baseline="0">
          <a:solidFill>
            <a:schemeClr val="tx1"/>
          </a:solidFill>
          <a:latin typeface="+mj-lt"/>
          <a:ea typeface="+mn-ea"/>
          <a:cs typeface="Arial"/>
        </a:defRPr>
      </a:lvl4pPr>
      <a:lvl5pPr marL="1913419" indent="-237061" algn="l" defTabSz="1219170" rtl="0" eaLnBrk="1" latinLnBrk="0" hangingPunct="1">
        <a:lnSpc>
          <a:spcPct val="90000"/>
        </a:lnSpc>
        <a:spcBef>
          <a:spcPts val="667"/>
        </a:spcBef>
        <a:buFont typeface="Arial" panose="020B0604020202020204" pitchFamily="34" charset="0"/>
        <a:buChar char="-"/>
        <a:defRPr sz="1467" kern="1200" baseline="0">
          <a:solidFill>
            <a:schemeClr val="tx1"/>
          </a:solidFill>
          <a:latin typeface="+mj-lt"/>
          <a:ea typeface="+mn-ea"/>
          <a:cs typeface="Arial"/>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56">
          <p15:clr>
            <a:srgbClr val="F26B43"/>
          </p15:clr>
        </p15:guide>
        <p15:guide id="2" orient="horz" pos="383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972800" cy="1134535"/>
          </a:xfrm>
          <a:prstGeom prst="rect">
            <a:avLst/>
          </a:prstGeom>
        </p:spPr>
        <p:txBody>
          <a:bodyPr vert="horz" lIns="91440" tIns="45720" rIns="91440" bIns="45720" rtlCol="0" anchor="t">
            <a:normAutofit/>
          </a:bodyPr>
          <a:lstStyle/>
          <a:p>
            <a:r>
              <a:rPr lang="zh-TW" altLang="en-US"/>
              <a:t>按一下以編輯母片標題樣式</a:t>
            </a:r>
            <a:endParaRPr lang="en-US"/>
          </a:p>
        </p:txBody>
      </p:sp>
      <p:sp>
        <p:nvSpPr>
          <p:cNvPr id="10" name="Date Placeholder 3"/>
          <p:cNvSpPr>
            <a:spLocks noGrp="1"/>
          </p:cNvSpPr>
          <p:nvPr>
            <p:ph type="dt" sz="half" idx="2"/>
          </p:nvPr>
        </p:nvSpPr>
        <p:spPr>
          <a:xfrm>
            <a:off x="8932333" y="6278674"/>
            <a:ext cx="1236579" cy="365125"/>
          </a:xfrm>
          <a:prstGeom prst="rect">
            <a:avLst/>
          </a:prstGeom>
        </p:spPr>
        <p:txBody>
          <a:bodyPr vert="horz" lIns="91440" tIns="45720" rIns="91440" bIns="45720" rtlCol="0" anchor="ctr"/>
          <a:lstStyle>
            <a:lvl1pPr algn="l">
              <a:defRPr sz="800">
                <a:solidFill>
                  <a:schemeClr val="tx2"/>
                </a:solidFill>
              </a:defRPr>
            </a:lvl1p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11" name="Footer Placeholder 4"/>
          <p:cNvSpPr>
            <a:spLocks noGrp="1"/>
          </p:cNvSpPr>
          <p:nvPr>
            <p:ph type="ftr" sz="quarter" idx="3"/>
          </p:nvPr>
        </p:nvSpPr>
        <p:spPr>
          <a:xfrm>
            <a:off x="4885268" y="6278674"/>
            <a:ext cx="4047067" cy="365125"/>
          </a:xfrm>
          <a:prstGeom prst="rect">
            <a:avLst/>
          </a:prstGeom>
        </p:spPr>
        <p:txBody>
          <a:bodyPr vert="horz" lIns="91440" tIns="45720" rIns="91440" bIns="45720" rtlCol="0" anchor="ctr"/>
          <a:lstStyle>
            <a:lvl1pPr algn="l">
              <a:defRPr sz="800">
                <a:solidFill>
                  <a:schemeClr val="tx2"/>
                </a:solidFill>
              </a:defRPr>
            </a:lvl1pPr>
          </a:lstStyle>
          <a:p>
            <a:endParaRPr lang="en-US">
              <a:solidFill>
                <a:srgbClr val="999A94"/>
              </a:solidFill>
            </a:endParaRPr>
          </a:p>
        </p:txBody>
      </p:sp>
      <p:sp>
        <p:nvSpPr>
          <p:cNvPr id="12" name="Slide Number Placeholder 5"/>
          <p:cNvSpPr>
            <a:spLocks noGrp="1"/>
          </p:cNvSpPr>
          <p:nvPr>
            <p:ph type="sldNum" sz="quarter" idx="4"/>
          </p:nvPr>
        </p:nvSpPr>
        <p:spPr>
          <a:xfrm>
            <a:off x="10168912" y="6278674"/>
            <a:ext cx="1413488" cy="365125"/>
          </a:xfrm>
          <a:prstGeom prst="rect">
            <a:avLst/>
          </a:prstGeom>
        </p:spPr>
        <p:txBody>
          <a:bodyPr vert="horz" lIns="91440" tIns="45720" rIns="91440" bIns="45720" rtlCol="0" anchor="ctr"/>
          <a:lstStyle>
            <a:lvl1pPr algn="r">
              <a:defRPr sz="800" b="1">
                <a:solidFill>
                  <a:schemeClr val="accent1"/>
                </a:solidFill>
              </a:defRPr>
            </a:lvl1pPr>
          </a:lstStyle>
          <a:p>
            <a:fld id="{9E2D6E80-90F3-4090-8066-09208A264008}" type="slidenum">
              <a:rPr lang="en-US" smtClean="0">
                <a:solidFill>
                  <a:srgbClr val="F39A1E"/>
                </a:solidFill>
              </a:rPr>
              <a:pPr/>
              <a:t>‹#›</a:t>
            </a:fld>
            <a:endParaRPr lang="en-US">
              <a:solidFill>
                <a:srgbClr val="F39A1E"/>
              </a:solidFill>
            </a:endParaRPr>
          </a:p>
        </p:txBody>
      </p:sp>
      <p:pic>
        <p:nvPicPr>
          <p:cNvPr id="13" name="Picture 12" descr="Logotype.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01139" y="6361225"/>
            <a:ext cx="1014375" cy="190561"/>
          </a:xfrm>
          <a:prstGeom prst="rect">
            <a:avLst/>
          </a:prstGeom>
        </p:spPr>
      </p:pic>
      <p:sp>
        <p:nvSpPr>
          <p:cNvPr id="14" name="Footer Placeholder 4"/>
          <p:cNvSpPr txBox="1">
            <a:spLocks/>
          </p:cNvSpPr>
          <p:nvPr/>
        </p:nvSpPr>
        <p:spPr>
          <a:xfrm>
            <a:off x="1921935" y="6273803"/>
            <a:ext cx="215053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b="1" dirty="0">
                <a:solidFill>
                  <a:srgbClr val="00A1DE"/>
                </a:solidFill>
              </a:rPr>
              <a:t>CONFIDENTIAL B</a:t>
            </a:r>
          </a:p>
        </p:txBody>
      </p:sp>
      <p:sp>
        <p:nvSpPr>
          <p:cNvPr id="15" name="Text Placeholder 2"/>
          <p:cNvSpPr>
            <a:spLocks noGrp="1"/>
          </p:cNvSpPr>
          <p:nvPr>
            <p:ph type="body" idx="1"/>
          </p:nvPr>
        </p:nvSpPr>
        <p:spPr>
          <a:xfrm>
            <a:off x="609600" y="1744137"/>
            <a:ext cx="10972800" cy="428948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3" name="MSIPCMContentMarking" descr="{&quot;HashCode&quot;:1986194136,&quot;Placement&quot;:&quot;Header&quot;,&quot;Top&quot;:0.0,&quot;Left&quot;:626.335144,&quot;SlideWidth&quot;:720,&quot;SlideHeight&quot;:405}">
            <a:extLst>
              <a:ext uri="{FF2B5EF4-FFF2-40B4-BE49-F238E27FC236}">
                <a16:creationId xmlns:a16="http://schemas.microsoft.com/office/drawing/2014/main" id="{08E651FE-08BC-8CDD-619C-C9543F51140D}"/>
              </a:ext>
            </a:extLst>
          </p:cNvPr>
          <p:cNvSpPr txBox="1"/>
          <p:nvPr userDrawn="1"/>
        </p:nvSpPr>
        <p:spPr>
          <a:xfrm>
            <a:off x="10605942" y="74574"/>
            <a:ext cx="1586057" cy="246221"/>
          </a:xfrm>
          <a:prstGeom prst="rect">
            <a:avLst/>
          </a:prstGeom>
          <a:noFill/>
        </p:spPr>
        <p:txBody>
          <a:bodyPr vert="horz" wrap="square" lIns="0" tIns="0" rIns="0" bIns="0" rtlCol="0" anchor="ctr" anchorCtr="1">
            <a:spAutoFit/>
          </a:bodyPr>
          <a:lstStyle/>
          <a:p>
            <a:pPr algn="r">
              <a:spcBef>
                <a:spcPts val="0"/>
              </a:spcBef>
              <a:spcAft>
                <a:spcPts val="0"/>
              </a:spcAft>
            </a:pPr>
            <a:r>
              <a:rPr lang="en-US" sz="1600">
                <a:solidFill>
                  <a:srgbClr val="FF0000"/>
                </a:solidFill>
                <a:latin typeface="Calibri" panose="020F0502020204030204" pitchFamily="34" charset="0"/>
              </a:rPr>
              <a:t>Confidential C</a:t>
            </a:r>
          </a:p>
        </p:txBody>
      </p:sp>
    </p:spTree>
    <p:extLst>
      <p:ext uri="{BB962C8B-B14F-4D97-AF65-F5344CB8AC3E}">
        <p14:creationId xmlns:p14="http://schemas.microsoft.com/office/powerpoint/2010/main" val="2839010691"/>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Lst>
  <p:txStyles>
    <p:titleStyle>
      <a:lvl1pPr algn="ctr" defTabSz="457189" rtl="0" eaLnBrk="1" latinLnBrk="0" hangingPunct="1">
        <a:lnSpc>
          <a:spcPct val="80000"/>
        </a:lnSpc>
        <a:spcBef>
          <a:spcPct val="0"/>
        </a:spcBef>
        <a:buNone/>
        <a:defRPr sz="4400" b="1" kern="1200" spc="-151">
          <a:solidFill>
            <a:schemeClr val="accent1"/>
          </a:solidFill>
          <a:latin typeface="+mj-lt"/>
          <a:ea typeface="+mj-ea"/>
          <a:cs typeface="+mj-cs"/>
        </a:defRPr>
      </a:lvl1pPr>
    </p:titleStyle>
    <p:bodyStyle>
      <a:lvl1pPr marL="342891" indent="-342891" algn="l" defTabSz="457189" rtl="0" eaLnBrk="1" latinLnBrk="0" hangingPunct="1">
        <a:spcBef>
          <a:spcPct val="20000"/>
        </a:spcBef>
        <a:buClr>
          <a:schemeClr val="accent1"/>
        </a:buClr>
        <a:buFont typeface="Lucida Grande"/>
        <a:buChar char="▪"/>
        <a:defRPr sz="3200" kern="1200" spc="0">
          <a:solidFill>
            <a:schemeClr val="tx1"/>
          </a:solidFill>
          <a:latin typeface="+mn-lt"/>
          <a:ea typeface="+mn-ea"/>
          <a:cs typeface="+mn-cs"/>
        </a:defRPr>
      </a:lvl1pPr>
      <a:lvl2pPr marL="742932" indent="-285744" algn="l" defTabSz="457189" rtl="0" eaLnBrk="1" latinLnBrk="0" hangingPunct="1">
        <a:spcBef>
          <a:spcPct val="20000"/>
        </a:spcBef>
        <a:buSzPct val="100000"/>
        <a:buFont typeface="Lucida Grande"/>
        <a:buChar char="•"/>
        <a:defRPr sz="2800" kern="1200" spc="0">
          <a:solidFill>
            <a:schemeClr val="tx1"/>
          </a:solidFill>
          <a:latin typeface="+mn-lt"/>
          <a:ea typeface="+mn-ea"/>
          <a:cs typeface="+mn-cs"/>
        </a:defRPr>
      </a:lvl2pPr>
      <a:lvl3pPr marL="1142971" indent="-228594" algn="l" defTabSz="457189"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3pPr>
      <a:lvl4pPr marL="1600160" indent="-228594" algn="l" defTabSz="457189" rtl="0" eaLnBrk="1" latinLnBrk="0" hangingPunct="1">
        <a:spcBef>
          <a:spcPct val="20000"/>
        </a:spcBef>
        <a:buClrTx/>
        <a:buFont typeface="Arial"/>
        <a:buChar char="•"/>
        <a:defRPr sz="2000" kern="1200" spc="0">
          <a:solidFill>
            <a:schemeClr val="tx1"/>
          </a:solidFill>
          <a:latin typeface="+mn-lt"/>
          <a:ea typeface="+mn-ea"/>
          <a:cs typeface="+mn-cs"/>
        </a:defRPr>
      </a:lvl4pPr>
      <a:lvl5pPr marL="2057349" indent="-228594" algn="l" defTabSz="457189" rtl="0" eaLnBrk="1" latinLnBrk="0" hangingPunct="1">
        <a:spcBef>
          <a:spcPct val="20000"/>
        </a:spcBef>
        <a:buClr>
          <a:schemeClr val="accent1"/>
        </a:buClr>
        <a:buFont typeface="Arial"/>
        <a:buChar char="▪"/>
        <a:defRPr sz="2000" kern="1200" spc="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972800" cy="1134535"/>
          </a:xfrm>
          <a:prstGeom prst="rect">
            <a:avLst/>
          </a:prstGeom>
        </p:spPr>
        <p:txBody>
          <a:bodyPr vert="horz" lIns="91440" tIns="45720" rIns="91440" bIns="45720" rtlCol="0" anchor="t">
            <a:normAutofit/>
          </a:bodyPr>
          <a:lstStyle/>
          <a:p>
            <a:r>
              <a:rPr lang="zh-TW" altLang="en-US"/>
              <a:t>按一下以編輯母片標題樣式</a:t>
            </a:r>
            <a:endParaRPr lang="en-US"/>
          </a:p>
        </p:txBody>
      </p:sp>
      <p:sp>
        <p:nvSpPr>
          <p:cNvPr id="10" name="Date Placeholder 3"/>
          <p:cNvSpPr>
            <a:spLocks noGrp="1"/>
          </p:cNvSpPr>
          <p:nvPr>
            <p:ph type="dt" sz="half" idx="2"/>
          </p:nvPr>
        </p:nvSpPr>
        <p:spPr>
          <a:xfrm>
            <a:off x="8932333" y="6278674"/>
            <a:ext cx="1236579" cy="365125"/>
          </a:xfrm>
          <a:prstGeom prst="rect">
            <a:avLst/>
          </a:prstGeom>
        </p:spPr>
        <p:txBody>
          <a:bodyPr vert="horz" lIns="91440" tIns="45720" rIns="91440" bIns="45720" rtlCol="0" anchor="ctr"/>
          <a:lstStyle>
            <a:lvl1pPr algn="l">
              <a:defRPr sz="600">
                <a:solidFill>
                  <a:schemeClr val="tx2"/>
                </a:solidFill>
              </a:defRPr>
            </a:lvl1p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11" name="Footer Placeholder 4"/>
          <p:cNvSpPr>
            <a:spLocks noGrp="1"/>
          </p:cNvSpPr>
          <p:nvPr>
            <p:ph type="ftr" sz="quarter" idx="3"/>
          </p:nvPr>
        </p:nvSpPr>
        <p:spPr>
          <a:xfrm>
            <a:off x="4885268" y="6278674"/>
            <a:ext cx="4047067" cy="365125"/>
          </a:xfrm>
          <a:prstGeom prst="rect">
            <a:avLst/>
          </a:prstGeom>
        </p:spPr>
        <p:txBody>
          <a:bodyPr vert="horz" lIns="91440" tIns="45720" rIns="91440" bIns="45720" rtlCol="0" anchor="ctr"/>
          <a:lstStyle>
            <a:lvl1pPr algn="l">
              <a:defRPr sz="600">
                <a:solidFill>
                  <a:schemeClr val="tx2"/>
                </a:solidFill>
              </a:defRPr>
            </a:lvl1pPr>
          </a:lstStyle>
          <a:p>
            <a:endParaRPr lang="en-US">
              <a:solidFill>
                <a:srgbClr val="999A94"/>
              </a:solidFill>
            </a:endParaRPr>
          </a:p>
        </p:txBody>
      </p:sp>
      <p:sp>
        <p:nvSpPr>
          <p:cNvPr id="12" name="Slide Number Placeholder 5"/>
          <p:cNvSpPr>
            <a:spLocks noGrp="1"/>
          </p:cNvSpPr>
          <p:nvPr>
            <p:ph type="sldNum" sz="quarter" idx="4"/>
          </p:nvPr>
        </p:nvSpPr>
        <p:spPr>
          <a:xfrm>
            <a:off x="10168912" y="6278674"/>
            <a:ext cx="1413488" cy="365125"/>
          </a:xfrm>
          <a:prstGeom prst="rect">
            <a:avLst/>
          </a:prstGeom>
        </p:spPr>
        <p:txBody>
          <a:bodyPr vert="horz" lIns="91440" tIns="45720" rIns="91440" bIns="45720" rtlCol="0" anchor="ctr"/>
          <a:lstStyle>
            <a:lvl1pPr algn="r">
              <a:defRPr sz="600" b="1">
                <a:solidFill>
                  <a:schemeClr val="accent1"/>
                </a:solidFill>
              </a:defRPr>
            </a:lvl1pPr>
          </a:lstStyle>
          <a:p>
            <a:fld id="{5CA9EE78-1740-42E9-A520-0B58BBDE81A4}" type="slidenum">
              <a:rPr lang="en-US" smtClean="0">
                <a:solidFill>
                  <a:srgbClr val="F39A1E"/>
                </a:solidFill>
              </a:rPr>
              <a:pPr/>
              <a:t>‹#›</a:t>
            </a:fld>
            <a:endParaRPr lang="en-US">
              <a:solidFill>
                <a:srgbClr val="F39A1E"/>
              </a:solidFill>
            </a:endParaRPr>
          </a:p>
        </p:txBody>
      </p:sp>
      <p:pic>
        <p:nvPicPr>
          <p:cNvPr id="13" name="Picture 12" descr="Logotype.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1139" y="6361225"/>
            <a:ext cx="1014375" cy="190561"/>
          </a:xfrm>
          <a:prstGeom prst="rect">
            <a:avLst/>
          </a:prstGeom>
        </p:spPr>
      </p:pic>
      <p:sp>
        <p:nvSpPr>
          <p:cNvPr id="14" name="Footer Placeholder 4"/>
          <p:cNvSpPr txBox="1">
            <a:spLocks/>
          </p:cNvSpPr>
          <p:nvPr/>
        </p:nvSpPr>
        <p:spPr>
          <a:xfrm>
            <a:off x="1921935" y="6273803"/>
            <a:ext cx="2150533" cy="365125"/>
          </a:xfrm>
          <a:prstGeom prst="rect">
            <a:avLst/>
          </a:prstGeom>
        </p:spPr>
        <p:txBody>
          <a:bodyPr vert="horz" lIns="68580" tIns="34291" rIns="68580" bIns="34291"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600" b="1" dirty="0">
                <a:solidFill>
                  <a:srgbClr val="69BE28"/>
                </a:solidFill>
              </a:rPr>
              <a:t>INTERNAL USE</a:t>
            </a:r>
          </a:p>
        </p:txBody>
      </p:sp>
      <p:sp>
        <p:nvSpPr>
          <p:cNvPr id="9" name="Text Placeholder 2"/>
          <p:cNvSpPr>
            <a:spLocks noGrp="1"/>
          </p:cNvSpPr>
          <p:nvPr>
            <p:ph type="body" idx="1"/>
          </p:nvPr>
        </p:nvSpPr>
        <p:spPr>
          <a:xfrm>
            <a:off x="609600" y="1744137"/>
            <a:ext cx="10972800" cy="428948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3" name="MSIPCMContentMarking" descr="{&quot;HashCode&quot;:1986194136,&quot;Placement&quot;:&quot;Header&quot;,&quot;Top&quot;:0.0,&quot;Left&quot;:626.335144,&quot;SlideWidth&quot;:720,&quot;SlideHeight&quot;:405}">
            <a:extLst>
              <a:ext uri="{FF2B5EF4-FFF2-40B4-BE49-F238E27FC236}">
                <a16:creationId xmlns:a16="http://schemas.microsoft.com/office/drawing/2014/main" id="{2C07AE94-C0EB-7742-D118-85E1D328C68D}"/>
              </a:ext>
            </a:extLst>
          </p:cNvPr>
          <p:cNvSpPr txBox="1"/>
          <p:nvPr userDrawn="1"/>
        </p:nvSpPr>
        <p:spPr>
          <a:xfrm>
            <a:off x="10605942" y="74574"/>
            <a:ext cx="1586057" cy="246221"/>
          </a:xfrm>
          <a:prstGeom prst="rect">
            <a:avLst/>
          </a:prstGeom>
          <a:noFill/>
        </p:spPr>
        <p:txBody>
          <a:bodyPr vert="horz" wrap="square" lIns="0" tIns="0" rIns="0" bIns="0" rtlCol="0" anchor="ctr" anchorCtr="1">
            <a:spAutoFit/>
          </a:bodyPr>
          <a:lstStyle/>
          <a:p>
            <a:pPr algn="r">
              <a:spcBef>
                <a:spcPts val="0"/>
              </a:spcBef>
              <a:spcAft>
                <a:spcPts val="0"/>
              </a:spcAft>
            </a:pPr>
            <a:r>
              <a:rPr lang="en-US" sz="1600">
                <a:solidFill>
                  <a:srgbClr val="FF0000"/>
                </a:solidFill>
                <a:latin typeface="Calibri" panose="020F0502020204030204" pitchFamily="34" charset="0"/>
              </a:rPr>
              <a:t>Confidential C</a:t>
            </a:r>
          </a:p>
        </p:txBody>
      </p:sp>
    </p:spTree>
    <p:extLst>
      <p:ext uri="{BB962C8B-B14F-4D97-AF65-F5344CB8AC3E}">
        <p14:creationId xmlns:p14="http://schemas.microsoft.com/office/powerpoint/2010/main" val="3519924401"/>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Lst>
  <p:txStyles>
    <p:titleStyle>
      <a:lvl1pPr algn="ctr" defTabSz="342891" rtl="0" eaLnBrk="1" latinLnBrk="0" hangingPunct="1">
        <a:lnSpc>
          <a:spcPct val="80000"/>
        </a:lnSpc>
        <a:spcBef>
          <a:spcPct val="0"/>
        </a:spcBef>
        <a:buNone/>
        <a:defRPr sz="3300" b="1" kern="1200" spc="-113">
          <a:solidFill>
            <a:schemeClr val="accent1"/>
          </a:solidFill>
          <a:latin typeface="+mj-lt"/>
          <a:ea typeface="+mj-ea"/>
          <a:cs typeface="+mj-cs"/>
        </a:defRPr>
      </a:lvl1pPr>
    </p:titleStyle>
    <p:bodyStyle>
      <a:lvl1pPr marL="257168" indent="-257168" algn="l" defTabSz="342891"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1pPr>
      <a:lvl2pPr marL="557199" indent="-214308" algn="l" defTabSz="342891" rtl="0" eaLnBrk="1" latinLnBrk="0" hangingPunct="1">
        <a:spcBef>
          <a:spcPct val="20000"/>
        </a:spcBef>
        <a:buFont typeface="Arial"/>
        <a:buChar char="•"/>
        <a:defRPr sz="2100" kern="1200" spc="0">
          <a:solidFill>
            <a:schemeClr val="tx1"/>
          </a:solidFill>
          <a:latin typeface="+mn-lt"/>
          <a:ea typeface="+mn-ea"/>
          <a:cs typeface="+mn-cs"/>
        </a:defRPr>
      </a:lvl2pPr>
      <a:lvl3pPr marL="857229" indent="-171446" algn="l" defTabSz="342891" rtl="0" eaLnBrk="1" latinLnBrk="0" hangingPunct="1">
        <a:spcBef>
          <a:spcPct val="20000"/>
        </a:spcBef>
        <a:buClr>
          <a:schemeClr val="accent1"/>
        </a:buClr>
        <a:buFont typeface="Lucida Grande"/>
        <a:buChar char="▪"/>
        <a:defRPr sz="1800" kern="1200" spc="0">
          <a:solidFill>
            <a:schemeClr val="tx1"/>
          </a:solidFill>
          <a:latin typeface="+mn-lt"/>
          <a:ea typeface="+mn-ea"/>
          <a:cs typeface="+mn-cs"/>
        </a:defRPr>
      </a:lvl3pPr>
      <a:lvl4pPr marL="1200121" indent="-171446" algn="l" defTabSz="342891" rtl="0" eaLnBrk="1" latinLnBrk="0" hangingPunct="1">
        <a:spcBef>
          <a:spcPct val="20000"/>
        </a:spcBef>
        <a:buFont typeface="Arial"/>
        <a:buChar char="•"/>
        <a:defRPr sz="1500" kern="1200" spc="0">
          <a:solidFill>
            <a:schemeClr val="tx1"/>
          </a:solidFill>
          <a:latin typeface="+mn-lt"/>
          <a:ea typeface="+mn-ea"/>
          <a:cs typeface="+mn-cs"/>
        </a:defRPr>
      </a:lvl4pPr>
      <a:lvl5pPr marL="1543012" indent="-171446" algn="l" defTabSz="342891" rtl="0" eaLnBrk="1" latinLnBrk="0" hangingPunct="1">
        <a:spcBef>
          <a:spcPct val="20000"/>
        </a:spcBef>
        <a:buClr>
          <a:schemeClr val="accent1"/>
        </a:buClr>
        <a:buFont typeface="Arial"/>
        <a:buChar char="▪"/>
        <a:defRPr sz="1500" kern="1200" spc="0">
          <a:solidFill>
            <a:schemeClr val="tx1"/>
          </a:solidFill>
          <a:latin typeface="+mn-lt"/>
          <a:ea typeface="+mn-ea"/>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dirty="0"/>
              <a:t>Click to edit Master title style</a:t>
            </a:r>
            <a:endParaRPr lang="zh-TW" altLang="en-US" dirty="0"/>
          </a:p>
        </p:txBody>
      </p:sp>
      <p:sp>
        <p:nvSpPr>
          <p:cNvPr id="15" name="文字版面配置區 14"/>
          <p:cNvSpPr>
            <a:spLocks noGrp="1"/>
          </p:cNvSpPr>
          <p:nvPr>
            <p:ph type="body" idx="1"/>
          </p:nvPr>
        </p:nvSpPr>
        <p:spPr>
          <a:xfrm>
            <a:off x="431800" y="1371369"/>
            <a:ext cx="10957984" cy="4745929"/>
          </a:xfrm>
          <a:prstGeom prst="rect">
            <a:avLst/>
          </a:prstGeom>
        </p:spPr>
        <p:txBody>
          <a:bodyPr vert="horz" lIns="91440" tIns="45720" rIns="91440" bIns="45720" rtlCol="0">
            <a:normAutofit/>
          </a:bodyPr>
          <a:lstStyle/>
          <a:p>
            <a:pPr lvl="0"/>
            <a:r>
              <a:rPr lang="en-US" altLang="zh-TW" dirty="0"/>
              <a:t>Click to edit Master text styles</a:t>
            </a:r>
            <a:endParaRPr lang="zh-TW" altLang="en-US" dirty="0"/>
          </a:p>
          <a:p>
            <a:pPr lvl="1"/>
            <a:r>
              <a:rPr lang="en-US" altLang="zh-TW" dirty="0"/>
              <a:t>Second Level</a:t>
            </a:r>
            <a:endParaRPr lang="zh-TW" altLang="en-US" dirty="0"/>
          </a:p>
          <a:p>
            <a:pPr lvl="2"/>
            <a:r>
              <a:rPr lang="en-US" altLang="zh-TW" dirty="0"/>
              <a:t>Third Level</a:t>
            </a:r>
            <a:endParaRPr lang="zh-TW" altLang="en-US" dirty="0"/>
          </a:p>
          <a:p>
            <a:pPr lvl="3"/>
            <a:r>
              <a:rPr lang="en-US" altLang="zh-TW" dirty="0"/>
              <a:t>Fourth Level</a:t>
            </a:r>
            <a:endParaRPr lang="zh-TW" altLang="en-US" dirty="0"/>
          </a:p>
          <a:p>
            <a:pPr lvl="4"/>
            <a:r>
              <a:rPr lang="en-US" dirty="0"/>
              <a:t>Fifth</a:t>
            </a:r>
            <a:r>
              <a:rPr lang="zh-TW" altLang="en-US" dirty="0"/>
              <a:t> </a:t>
            </a:r>
            <a:r>
              <a:rPr lang="en-US" altLang="zh-TW" dirty="0"/>
              <a:t>Level</a:t>
            </a:r>
            <a:endParaRPr lang="en-US" dirty="0"/>
          </a:p>
        </p:txBody>
      </p:sp>
      <p:grpSp>
        <p:nvGrpSpPr>
          <p:cNvPr id="4" name="群組 3"/>
          <p:cNvGrpSpPr/>
          <p:nvPr userDrawn="1"/>
        </p:nvGrpSpPr>
        <p:grpSpPr>
          <a:xfrm>
            <a:off x="431800" y="6347179"/>
            <a:ext cx="7964987" cy="367479"/>
            <a:chOff x="323850" y="4760384"/>
            <a:chExt cx="5973740" cy="275609"/>
          </a:xfrm>
        </p:grpSpPr>
        <p:sp>
          <p:nvSpPr>
            <p:cNvPr id="5" name="Footer Placeholder 3">
              <a:extLst>
                <a:ext uri="{FF2B5EF4-FFF2-40B4-BE49-F238E27FC236}">
                  <a16:creationId xmlns:a16="http://schemas.microsoft.com/office/drawing/2014/main" id="{996369C5-4144-4203-867D-86A1EF918D4D}"/>
                </a:ext>
              </a:extLst>
            </p:cNvPr>
            <p:cNvSpPr txBox="1">
              <a:spLocks/>
            </p:cNvSpPr>
            <p:nvPr userDrawn="1"/>
          </p:nvSpPr>
          <p:spPr>
            <a:xfrm>
              <a:off x="1170542" y="4854908"/>
              <a:ext cx="5127048" cy="181085"/>
            </a:xfrm>
            <a:prstGeom prst="rect">
              <a:avLst/>
            </a:prstGeom>
          </p:spPr>
          <p:txBody>
            <a:bodyPr vert="horz" lIns="0" tIns="0" rIns="0" bIns="0" rtlCol="0">
              <a:noAutofit/>
            </a:bodyPr>
            <a:lstStyle>
              <a:lvl1pPr marL="271463" indent="-271463" algn="l" defTabSz="914400" rtl="0" eaLnBrk="1" latinLnBrk="0" hangingPunct="1">
                <a:lnSpc>
                  <a:spcPct val="90000"/>
                </a:lnSpc>
                <a:spcBef>
                  <a:spcPts val="1200"/>
                </a:spcBef>
                <a:buFont typeface="Arial" panose="020B0604020202020204" pitchFamily="34" charset="0"/>
                <a:buChar char="•"/>
                <a:defRPr sz="2600" kern="1200">
                  <a:solidFill>
                    <a:schemeClr val="tx1"/>
                  </a:solidFill>
                  <a:latin typeface="+mn-lt"/>
                  <a:ea typeface="+mn-ea"/>
                  <a:cs typeface="+mn-cs"/>
                </a:defRPr>
              </a:lvl1pPr>
              <a:lvl2pPr marL="569913" indent="-112713" algn="l" defTabSz="914400" rtl="0" eaLnBrk="1" latinLnBrk="0" hangingPunct="1">
                <a:lnSpc>
                  <a:spcPct val="90000"/>
                </a:lnSpc>
                <a:spcBef>
                  <a:spcPts val="900"/>
                </a:spcBef>
                <a:buFont typeface="Calibri Light" panose="020F0302020204030204" pitchFamily="34" charset="0"/>
                <a:buChar char="–"/>
                <a:defRPr sz="900" kern="1200">
                  <a:solidFill>
                    <a:schemeClr val="tx1"/>
                  </a:solidFill>
                  <a:latin typeface="+mn-lt"/>
                  <a:ea typeface="+mn-ea"/>
                  <a:cs typeface="+mn-cs"/>
                </a:defRPr>
              </a:lvl2pPr>
              <a:lvl3pPr marL="1028700" indent="-120650" algn="l" defTabSz="914400" rtl="0" eaLnBrk="1" latinLnBrk="0" hangingPunct="1">
                <a:lnSpc>
                  <a:spcPct val="90000"/>
                </a:lnSpc>
                <a:spcBef>
                  <a:spcPts val="600"/>
                </a:spcBef>
                <a:buFont typeface="Arial" panose="020B0604020202020204" pitchFamily="34" charset="0"/>
                <a:buChar char="-"/>
                <a:defRPr sz="900" kern="1200">
                  <a:solidFill>
                    <a:schemeClr val="tx1"/>
                  </a:solidFill>
                  <a:latin typeface="+mn-lt"/>
                  <a:ea typeface="+mn-ea"/>
                  <a:cs typeface="+mn-cs"/>
                </a:defRPr>
              </a:lvl3pPr>
              <a:lvl4pPr marL="1484313" indent="-122238"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4pPr>
              <a:lvl5pPr marL="1943100" indent="-111125"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800" kern="1200" dirty="0">
                  <a:solidFill>
                    <a:schemeClr val="bg1">
                      <a:lumMod val="50000"/>
                    </a:schemeClr>
                  </a:solidFill>
                  <a:effectLst/>
                  <a:latin typeface="+mn-lt"/>
                  <a:ea typeface="+mn-ea"/>
                  <a:cs typeface="+mn-cs"/>
                </a:rPr>
                <a:t>MediaTek Proprietary and Confidential. © 2024 MediaTek Inc. All rights reserved.</a:t>
              </a:r>
              <a:endParaRPr lang="en-GB" sz="800" dirty="0">
                <a:solidFill>
                  <a:schemeClr val="bg1">
                    <a:lumMod val="50000"/>
                  </a:schemeClr>
                </a:solidFill>
                <a:latin typeface="+mn-lt"/>
              </a:endParaRPr>
            </a:p>
          </p:txBody>
        </p:sp>
        <p:pic>
          <p:nvPicPr>
            <p:cNvPr id="3" name="圖片 2"/>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323850" y="4760384"/>
              <a:ext cx="759123" cy="217106"/>
            </a:xfrm>
            <a:prstGeom prst="rect">
              <a:avLst/>
            </a:prstGeom>
          </p:spPr>
        </p:pic>
      </p:grpSp>
      <p:sp>
        <p:nvSpPr>
          <p:cNvPr id="7" name="MSIPCMContentMarking" descr="{&quot;HashCode&quot;:-1455149939,&quot;Placement&quot;:&quot;Header&quot;,&quot;Top&quot;:0.0,&quot;Left&quot;:626.206238,&quot;SlideWidth&quot;:720,&quot;SlideHeight&quot;:405}">
            <a:extLst>
              <a:ext uri="{FF2B5EF4-FFF2-40B4-BE49-F238E27FC236}">
                <a16:creationId xmlns:a16="http://schemas.microsoft.com/office/drawing/2014/main" id="{57BE553A-1F33-4440-BB03-D9E95833A971}"/>
              </a:ext>
            </a:extLst>
          </p:cNvPr>
          <p:cNvSpPr txBox="1"/>
          <p:nvPr userDrawn="1"/>
        </p:nvSpPr>
        <p:spPr>
          <a:xfrm>
            <a:off x="10603760" y="1"/>
            <a:ext cx="1588241" cy="395367"/>
          </a:xfrm>
          <a:prstGeom prst="rect">
            <a:avLst/>
          </a:prstGeom>
        </p:spPr>
        <p:txBody>
          <a:bodyPr vert="horz" wrap="square" lIns="0" tIns="0" rIns="0" bIns="0" rtlCol="0" anchor="ctr" anchorCtr="1">
            <a:noAutofit/>
          </a:bodyPr>
          <a:lstStyle/>
          <a:p>
            <a:pPr algn="r">
              <a:spcBef>
                <a:spcPts val="0"/>
              </a:spcBef>
              <a:spcAft>
                <a:spcPts val="0"/>
              </a:spcAft>
            </a:pPr>
            <a:r>
              <a:rPr lang="en-US" altLang="zh-TW" sz="1600">
                <a:solidFill>
                  <a:srgbClr val="FF0000"/>
                </a:solidFill>
                <a:latin typeface="Calibri" panose="020F0502020204030204" pitchFamily="34" charset="0"/>
              </a:rPr>
              <a:t>Confidential B</a:t>
            </a:r>
            <a:endParaRPr lang="zh-TW"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23536637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1219170" rtl="0" eaLnBrk="1" latinLnBrk="0" hangingPunct="1">
        <a:lnSpc>
          <a:spcPct val="100000"/>
        </a:lnSpc>
        <a:spcBef>
          <a:spcPct val="0"/>
        </a:spcBef>
        <a:buNone/>
        <a:defRPr sz="3733" b="1" u="none" kern="1200" baseline="0">
          <a:solidFill>
            <a:srgbClr val="F39A1E"/>
          </a:solidFill>
          <a:latin typeface="Calibri" panose="020F0502020204030204" pitchFamily="34" charset="0"/>
          <a:ea typeface="微軟正黑體" panose="020B0604030504040204" pitchFamily="34" charset="-120"/>
          <a:cs typeface="Arial"/>
        </a:defRPr>
      </a:lvl1pPr>
    </p:titleStyle>
    <p:bodyStyle>
      <a:lvl1pPr marL="361942" indent="-361942" algn="l" defTabSz="1219170" rtl="0" eaLnBrk="1" latinLnBrk="0" hangingPunct="1">
        <a:lnSpc>
          <a:spcPct val="90000"/>
        </a:lnSpc>
        <a:spcBef>
          <a:spcPts val="1600"/>
        </a:spcBef>
        <a:buFont typeface="Arial" panose="020B0604020202020204" pitchFamily="34" charset="0"/>
        <a:buChar char="•"/>
        <a:defRPr lang="zh-TW" altLang="en-US" sz="2667" b="1" kern="1200" baseline="0" dirty="0" smtClean="0">
          <a:solidFill>
            <a:schemeClr val="tx1"/>
          </a:solidFill>
          <a:latin typeface="Calibri" panose="020F0502020204030204" pitchFamily="34" charset="0"/>
          <a:ea typeface="微軟正黑體" panose="020B0604030504040204" pitchFamily="34" charset="-120"/>
          <a:cs typeface="Arial"/>
        </a:defRPr>
      </a:lvl1pPr>
      <a:lvl2pPr marL="1073124" indent="-478355" algn="l" defTabSz="1219170" rtl="0" eaLnBrk="1" latinLnBrk="0" hangingPunct="1">
        <a:lnSpc>
          <a:spcPct val="90000"/>
        </a:lnSpc>
        <a:spcBef>
          <a:spcPts val="1200"/>
        </a:spcBef>
        <a:buFont typeface="Calibri Light" panose="020F0302020204030204" pitchFamily="34" charset="0"/>
        <a:buChar char="–"/>
        <a:defRPr sz="2133" b="1" kern="1200" baseline="0">
          <a:solidFill>
            <a:schemeClr val="tx1"/>
          </a:solidFill>
          <a:latin typeface="+mj-lt"/>
          <a:ea typeface="+mn-ea"/>
          <a:cs typeface="Arial"/>
        </a:defRPr>
      </a:lvl2pPr>
      <a:lvl3pPr marL="1437181" indent="-232828" algn="l" defTabSz="1219170" rtl="0" eaLnBrk="1" latinLnBrk="0" hangingPunct="1">
        <a:lnSpc>
          <a:spcPct val="90000"/>
        </a:lnSpc>
        <a:spcBef>
          <a:spcPts val="800"/>
        </a:spcBef>
        <a:buFont typeface="Arial" panose="020B0604020202020204" pitchFamily="34" charset="0"/>
        <a:buChar char="-"/>
        <a:defRPr sz="1600" kern="1200" baseline="0">
          <a:solidFill>
            <a:schemeClr val="tx1"/>
          </a:solidFill>
          <a:latin typeface="+mj-lt"/>
          <a:ea typeface="+mn-ea"/>
          <a:cs typeface="Arial"/>
        </a:defRPr>
      </a:lvl3pPr>
      <a:lvl4pPr marL="1676358" indent="-237061" algn="l" defTabSz="1219170" rtl="0" eaLnBrk="1" latinLnBrk="0" hangingPunct="1">
        <a:lnSpc>
          <a:spcPct val="90000"/>
        </a:lnSpc>
        <a:spcBef>
          <a:spcPts val="667"/>
        </a:spcBef>
        <a:buFont typeface="Arial" panose="020B0604020202020204" pitchFamily="34" charset="0"/>
        <a:buChar char="•"/>
        <a:defRPr sz="1600" kern="1200" baseline="0">
          <a:solidFill>
            <a:schemeClr val="tx1"/>
          </a:solidFill>
          <a:latin typeface="+mj-lt"/>
          <a:ea typeface="+mn-ea"/>
          <a:cs typeface="Arial"/>
        </a:defRPr>
      </a:lvl4pPr>
      <a:lvl5pPr marL="1913419" indent="-237061" algn="l" defTabSz="1219170" rtl="0" eaLnBrk="1" latinLnBrk="0" hangingPunct="1">
        <a:lnSpc>
          <a:spcPct val="90000"/>
        </a:lnSpc>
        <a:spcBef>
          <a:spcPts val="667"/>
        </a:spcBef>
        <a:buFont typeface="Arial" panose="020B0604020202020204" pitchFamily="34" charset="0"/>
        <a:buChar char="-"/>
        <a:defRPr sz="1467" kern="1200" baseline="0">
          <a:solidFill>
            <a:schemeClr val="tx1"/>
          </a:solidFill>
          <a:latin typeface="+mj-lt"/>
          <a:ea typeface="+mn-ea"/>
          <a:cs typeface="Arial"/>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56">
          <p15:clr>
            <a:srgbClr val="F26B43"/>
          </p15:clr>
        </p15:guide>
        <p15:guide id="2" orient="horz" pos="383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1"/>
            <a:ext cx="10972800" cy="1135063"/>
          </a:xfrm>
          <a:prstGeom prst="rect">
            <a:avLst/>
          </a:prstGeom>
        </p:spPr>
        <p:txBody>
          <a:bodyPr vert="horz" lIns="91440" tIns="45720" rIns="91440" bIns="45720" rtlCol="0" anchor="t">
            <a:normAutofit/>
          </a:bodyPr>
          <a:lstStyle/>
          <a:p>
            <a:r>
              <a:rPr lang="zh-TW" altLang="en-US"/>
              <a:t>按一下以編輯母片標題樣式</a:t>
            </a:r>
            <a:endParaRPr lang="en-US"/>
          </a:p>
        </p:txBody>
      </p:sp>
      <p:sp>
        <p:nvSpPr>
          <p:cNvPr id="10" name="Date Placeholder 3"/>
          <p:cNvSpPr>
            <a:spLocks noGrp="1"/>
          </p:cNvSpPr>
          <p:nvPr>
            <p:ph type="dt" sz="half" idx="2"/>
          </p:nvPr>
        </p:nvSpPr>
        <p:spPr>
          <a:xfrm>
            <a:off x="8932334" y="6278564"/>
            <a:ext cx="1236133"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800">
                <a:solidFill>
                  <a:srgbClr val="999A94"/>
                </a:solidFill>
                <a:latin typeface="+mn-lt"/>
                <a:ea typeface="+mn-ea"/>
              </a:defRPr>
            </a:lvl1pPr>
          </a:lstStyle>
          <a:p>
            <a:pPr>
              <a:defRPr/>
            </a:pPr>
            <a:endParaRPr lang="en-US"/>
          </a:p>
        </p:txBody>
      </p:sp>
      <p:sp>
        <p:nvSpPr>
          <p:cNvPr id="11" name="Footer Placeholder 4"/>
          <p:cNvSpPr>
            <a:spLocks noGrp="1"/>
          </p:cNvSpPr>
          <p:nvPr>
            <p:ph type="ftr" sz="quarter" idx="3"/>
          </p:nvPr>
        </p:nvSpPr>
        <p:spPr>
          <a:xfrm>
            <a:off x="4885267" y="6278564"/>
            <a:ext cx="4047067"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800">
                <a:solidFill>
                  <a:srgbClr val="999A94"/>
                </a:solidFill>
                <a:latin typeface="+mn-lt"/>
                <a:ea typeface="+mn-ea"/>
              </a:defRPr>
            </a:lvl1pPr>
          </a:lstStyle>
          <a:p>
            <a:pPr>
              <a:defRPr/>
            </a:pPr>
            <a:endParaRPr lang="en-US"/>
          </a:p>
        </p:txBody>
      </p:sp>
      <p:sp>
        <p:nvSpPr>
          <p:cNvPr id="12" name="Slide Number Placeholder 5"/>
          <p:cNvSpPr>
            <a:spLocks noGrp="1"/>
          </p:cNvSpPr>
          <p:nvPr>
            <p:ph type="sldNum" sz="quarter" idx="4"/>
          </p:nvPr>
        </p:nvSpPr>
        <p:spPr>
          <a:xfrm>
            <a:off x="10168467" y="6278564"/>
            <a:ext cx="1413933"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800" b="1">
                <a:solidFill>
                  <a:srgbClr val="F39A1E"/>
                </a:solidFill>
                <a:latin typeface="Calibri" pitchFamily="34" charset="0"/>
              </a:defRPr>
            </a:lvl1pPr>
          </a:lstStyle>
          <a:p>
            <a:pPr fontAlgn="base">
              <a:spcBef>
                <a:spcPct val="0"/>
              </a:spcBef>
              <a:spcAft>
                <a:spcPct val="0"/>
              </a:spcAft>
            </a:pPr>
            <a:fld id="{57478457-D1FE-4EDA-9DB7-5AF1CE1E1ECF}" type="slidenum">
              <a:rPr lang="en-US" altLang="zh-TW"/>
              <a:pPr fontAlgn="base">
                <a:spcBef>
                  <a:spcPct val="0"/>
                </a:spcBef>
                <a:spcAft>
                  <a:spcPct val="0"/>
                </a:spcAft>
              </a:pPr>
              <a:t>‹#›</a:t>
            </a:fld>
            <a:endParaRPr lang="en-US" altLang="zh-TW"/>
          </a:p>
        </p:txBody>
      </p:sp>
      <p:pic>
        <p:nvPicPr>
          <p:cNvPr id="3078" name="Picture 12" descr="Logotype.png"/>
          <p:cNvPicPr>
            <a:picLocks noChangeAspect="1"/>
          </p:cNvPicPr>
          <p:nvPr/>
        </p:nvPicPr>
        <p:blipFill>
          <a:blip r:embed="rId15" cstate="print"/>
          <a:srcRect/>
          <a:stretch>
            <a:fillRect/>
          </a:stretch>
        </p:blipFill>
        <p:spPr bwMode="auto">
          <a:xfrm>
            <a:off x="601134" y="6361113"/>
            <a:ext cx="1013884" cy="190500"/>
          </a:xfrm>
          <a:prstGeom prst="rect">
            <a:avLst/>
          </a:prstGeom>
          <a:noFill/>
          <a:ln w="9525">
            <a:noFill/>
            <a:miter lim="800000"/>
            <a:headEnd/>
            <a:tailEnd/>
          </a:ln>
        </p:spPr>
      </p:pic>
      <p:sp>
        <p:nvSpPr>
          <p:cNvPr id="14" name="Footer Placeholder 4"/>
          <p:cNvSpPr txBox="1">
            <a:spLocks/>
          </p:cNvSpPr>
          <p:nvPr/>
        </p:nvSpPr>
        <p:spPr>
          <a:xfrm>
            <a:off x="1921934" y="6273801"/>
            <a:ext cx="2150533" cy="365125"/>
          </a:xfrm>
          <a:prstGeom prst="rect">
            <a:avLst/>
          </a:prstGeom>
        </p:spPr>
        <p:txBody>
          <a:bodyPr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TW" sz="800" b="1" dirty="0">
                <a:solidFill>
                  <a:srgbClr val="69BE28"/>
                </a:solidFill>
              </a:rPr>
              <a:t>INTERNAL USE</a:t>
            </a:r>
          </a:p>
        </p:txBody>
      </p:sp>
      <p:sp>
        <p:nvSpPr>
          <p:cNvPr id="3080" name="Text Placeholder 2"/>
          <p:cNvSpPr>
            <a:spLocks noGrp="1"/>
          </p:cNvSpPr>
          <p:nvPr>
            <p:ph type="body" idx="1"/>
          </p:nvPr>
        </p:nvSpPr>
        <p:spPr bwMode="auto">
          <a:xfrm>
            <a:off x="609600" y="1744664"/>
            <a:ext cx="10972800"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3" name="MSIPCMContentMarking" descr="{&quot;HashCode&quot;:-1455149939,&quot;Placement&quot;:&quot;Header&quot;,&quot;Top&quot;:0.0,&quot;Left&quot;:866.206238,&quot;SlideWidth&quot;:960,&quot;SlideHeight&quot;:540}">
            <a:extLst>
              <a:ext uri="{FF2B5EF4-FFF2-40B4-BE49-F238E27FC236}">
                <a16:creationId xmlns:a16="http://schemas.microsoft.com/office/drawing/2014/main" id="{381663B9-0B34-8355-7919-28E4E7AB8052}"/>
              </a:ext>
            </a:extLst>
          </p:cNvPr>
          <p:cNvSpPr txBox="1"/>
          <p:nvPr userDrawn="1"/>
        </p:nvSpPr>
        <p:spPr>
          <a:xfrm>
            <a:off x="11000819" y="0"/>
            <a:ext cx="1191181"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FF0000"/>
                </a:solidFill>
                <a:latin typeface="Calibri" panose="020F0502020204030204" pitchFamily="34" charset="0"/>
              </a:rPr>
              <a:t>Confidential B</a:t>
            </a:r>
            <a:endParaRPr lang="zh-TW" altLang="en-US" sz="1200">
              <a:solidFill>
                <a:srgbClr val="FF0000"/>
              </a:solidFill>
              <a:latin typeface="Calibri" panose="020F0502020204030204" pitchFamily="34" charset="0"/>
            </a:endParaRPr>
          </a:p>
        </p:txBody>
      </p:sp>
    </p:spTree>
    <p:extLst>
      <p:ext uri="{BB962C8B-B14F-4D97-AF65-F5344CB8AC3E}">
        <p14:creationId xmlns:p14="http://schemas.microsoft.com/office/powerpoint/2010/main" val="2037805910"/>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Lst>
  <p:hf sldNum="0" hdr="0" ftr="0" dt="0"/>
  <p:txStyles>
    <p:titleStyle>
      <a:lvl1pPr algn="ctr" defTabSz="457200" rtl="0" eaLnBrk="0" fontAlgn="base" hangingPunct="0">
        <a:lnSpc>
          <a:spcPct val="80000"/>
        </a:lnSpc>
        <a:spcBef>
          <a:spcPct val="0"/>
        </a:spcBef>
        <a:spcAft>
          <a:spcPct val="0"/>
        </a:spcAft>
        <a:defRPr sz="4400" b="1" kern="1200" spc="-150">
          <a:solidFill>
            <a:schemeClr val="accent1"/>
          </a:solidFill>
          <a:latin typeface="+mj-lt"/>
          <a:ea typeface="+mj-ea"/>
          <a:cs typeface="+mj-cs"/>
        </a:defRPr>
      </a:lvl1pPr>
      <a:lvl2pPr algn="ctr" defTabSz="457200" rtl="0" eaLnBrk="0" fontAlgn="base" hangingPunct="0">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2pPr>
      <a:lvl3pPr algn="ctr" defTabSz="457200" rtl="0" eaLnBrk="0" fontAlgn="base" hangingPunct="0">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3pPr>
      <a:lvl4pPr algn="ctr" defTabSz="457200" rtl="0" eaLnBrk="0" fontAlgn="base" hangingPunct="0">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4pPr>
      <a:lvl5pPr algn="ctr" defTabSz="457200" rtl="0" eaLnBrk="0" fontAlgn="base" hangingPunct="0">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5pPr>
      <a:lvl6pPr marL="457200" algn="ctr" defTabSz="457200" rtl="0" fontAlgn="base">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6pPr>
      <a:lvl7pPr marL="914400" algn="ctr" defTabSz="457200" rtl="0" fontAlgn="base">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7pPr>
      <a:lvl8pPr marL="1371600" algn="ctr" defTabSz="457200" rtl="0" fontAlgn="base">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8pPr>
      <a:lvl9pPr marL="1828800" algn="ctr" defTabSz="457200" rtl="0" fontAlgn="base">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9pPr>
    </p:titleStyle>
    <p:bodyStyle>
      <a:lvl1pPr marL="342900" indent="-342900" algn="l" defTabSz="457200" rtl="0" eaLnBrk="0" fontAlgn="base" hangingPunct="0">
        <a:spcBef>
          <a:spcPct val="20000"/>
        </a:spcBef>
        <a:spcAft>
          <a:spcPct val="0"/>
        </a:spcAft>
        <a:buClr>
          <a:schemeClr val="accent1"/>
        </a:buClr>
        <a:buFont typeface="Lucida Grande"/>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Clr>
          <a:schemeClr val="accent1"/>
        </a:buClr>
        <a:buFont typeface="Lucida Grande"/>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Clr>
          <a:schemeClr val="accent1"/>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120404E-DE71-4DB6-9222-9142EC41EFE0}"/>
              </a:ext>
            </a:extLst>
          </p:cNvPr>
          <p:cNvSpPr>
            <a:spLocks noGrp="1"/>
          </p:cNvSpPr>
          <p:nvPr>
            <p:ph type="title"/>
          </p:nvPr>
        </p:nvSpPr>
        <p:spPr>
          <a:xfrm>
            <a:off x="451200" y="204258"/>
            <a:ext cx="10902600" cy="947075"/>
          </a:xfrm>
          <a:prstGeom prst="rect">
            <a:avLst/>
          </a:prstGeom>
        </p:spPr>
        <p:txBody>
          <a:bodyPr vert="horz" lIns="91440" tIns="45720" rIns="91440" bIns="45720" rtlCol="0" anchor="ctr">
            <a:normAutofit/>
          </a:bodyPr>
          <a:lstStyle/>
          <a:p>
            <a:endParaRPr lang="zh-TW" altLang="en-US" dirty="0"/>
          </a:p>
        </p:txBody>
      </p:sp>
      <p:sp>
        <p:nvSpPr>
          <p:cNvPr id="6" name="投影片編號版面配置區 5">
            <a:extLst>
              <a:ext uri="{FF2B5EF4-FFF2-40B4-BE49-F238E27FC236}">
                <a16:creationId xmlns:a16="http://schemas.microsoft.com/office/drawing/2014/main" id="{F4A73699-2AE4-4087-A03F-921FBA8D0770}"/>
              </a:ext>
            </a:extLst>
          </p:cNvPr>
          <p:cNvSpPr>
            <a:spLocks noGrp="1"/>
          </p:cNvSpPr>
          <p:nvPr>
            <p:ph type="sldNum" sz="quarter" idx="4"/>
          </p:nvPr>
        </p:nvSpPr>
        <p:spPr>
          <a:xfrm>
            <a:off x="736618" y="6218097"/>
            <a:ext cx="4463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2DC2F2B-5FBF-48A9-AB10-03D05265B247}" type="slidenum">
              <a:rPr lang="zh-TW" altLang="en-US" smtClean="0"/>
              <a:pPr/>
              <a:t>‹#›</a:t>
            </a:fld>
            <a:endParaRPr lang="zh-TW" altLang="en-US" dirty="0"/>
          </a:p>
        </p:txBody>
      </p:sp>
      <p:pic>
        <p:nvPicPr>
          <p:cNvPr id="10" name="圖片 9">
            <a:extLst>
              <a:ext uri="{FF2B5EF4-FFF2-40B4-BE49-F238E27FC236}">
                <a16:creationId xmlns:a16="http://schemas.microsoft.com/office/drawing/2014/main" id="{60067081-5DB4-4115-BCC9-ACFD258BFD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41420" y="342881"/>
            <a:ext cx="388800" cy="388375"/>
          </a:xfrm>
          <a:prstGeom prst="rect">
            <a:avLst/>
          </a:prstGeom>
        </p:spPr>
      </p:pic>
      <p:sp>
        <p:nvSpPr>
          <p:cNvPr id="4" name="文字方塊 3">
            <a:extLst>
              <a:ext uri="{FF2B5EF4-FFF2-40B4-BE49-F238E27FC236}">
                <a16:creationId xmlns:a16="http://schemas.microsoft.com/office/drawing/2014/main" id="{23441AC2-D8F3-46F0-B307-54461E0AB91D}"/>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 name="文字方塊 4">
            <a:extLst>
              <a:ext uri="{FF2B5EF4-FFF2-40B4-BE49-F238E27FC236}">
                <a16:creationId xmlns:a16="http://schemas.microsoft.com/office/drawing/2014/main" id="{2ADC4FAF-F3F2-46AC-8785-763758F8B41E}"/>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52CE811B-775C-430A-B902-4F0F6154314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390E0280-B78E-4D0F-AE7A-BBE3DD4F092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1DF13F3B-776D-4ED2-A7F6-85C1593E51A9}"/>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02139889-DFFF-4336-8B03-6934114B8033}"/>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87834A7B-3127-4604-9EEF-4D9C8738B7A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9C5807C9-AC3C-4393-B401-76C11427FF47}"/>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90795A58-5749-4CE5-B240-2445FF5C1A7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1FAE5C38-5836-4CEE-BD88-639976D5A27A}"/>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E30705EC-CB0E-4359-B5AF-8170087649F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E84EDC92-0275-47E3-836C-FCF60034DF3A}"/>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378EDB76-53AC-4729-A3F6-1F825437A55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8B3F4AFE-5B95-4877-BCB9-BA4FF8FB2CD7}"/>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92788CA3-0C95-44E8-8CD4-5A37774F5FA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4AC587B2-39D2-4F3F-8898-9A8C5511AE2E}"/>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76CA4D60-32A4-479A-A8BB-2753D35502C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0D6DA98E-1404-4C85-8B2C-7FA24D19AD41}"/>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F0E4C366-2E88-4F38-A3A6-F7A482F7911D}"/>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5D2B917C-0AA1-48DC-BE6C-437C12F9F4B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C7D5B059-3C9C-42C2-B02F-3742887B68B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B45D5E91-641E-4DB8-8F64-58300DF5A2C9}"/>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D678DACE-82D8-4441-9351-F9F177BF0EFC}"/>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5A105A77-3033-4813-B7E9-9B844E537ABA}"/>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FA7E3134-6020-4D73-977B-520C79105E5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2303351C-7AA6-4548-AC89-399E19695BE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9CB2F60F-2B8E-46D3-AEE8-F514FEEB6B7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446C8956-3293-40B4-8C55-6AF8E243B3E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3A0D79E6-F916-4FF7-8127-1D64E97E0597}"/>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9939EC5E-09A9-45FA-AAA2-70DC30D2F36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B642D350-1AE0-49C0-B82D-F28296E44CA3}"/>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 name="文字方塊 2">
            <a:extLst>
              <a:ext uri="{FF2B5EF4-FFF2-40B4-BE49-F238E27FC236}">
                <a16:creationId xmlns:a16="http://schemas.microsoft.com/office/drawing/2014/main" id="{0781D2D7-EFA1-42CA-ADEE-6FFA085635A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F7DDF805-2872-4B82-8CA0-7E3914F38EB9}"/>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1EE71C22-ED20-4AA8-944D-7CFAD1DAE81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11D2983E-9496-4DDA-B2CE-E34282078EDC}"/>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5D4C869A-E9F2-44FD-A12A-052D76BC8E91}"/>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5B24EB80-368A-4D0D-B969-B27DD977F6F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F861653B-F30A-4F1C-A696-05ADCFA50FB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0C6EFE78-A00C-4F37-BC98-7F55F78EF6A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65022DD8-BB61-42B3-9567-CBB8EDFFC2D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FE42B1E4-40AF-4429-A0C9-F6DBE54AA3B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550191B6-FE08-4BD6-94F2-4C8A3FA6888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1C879C35-A057-435C-A9B4-83C38819A51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C59A585C-6147-4FC0-9209-4E7826B7186E}"/>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D661FFDD-ABF9-42E4-91B0-A45CE7E9D7C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E3DC5CFC-FA45-4E14-83C7-BE0A774EF56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A24F0E07-657A-4F08-B2AA-B196AEDC6B1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5B383623-A1CF-405D-AA38-6D1793A41C7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E7CAC418-8C18-4901-80BB-625395B0DAA3}"/>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356B6BF8-0183-4663-91AE-1A4085FA55D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B134BF6A-E54A-4FB9-B32B-D109FEBCC0C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CDEC37D9-ECCD-43B1-96B5-32E79ECF870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3706493F-E2F3-4006-84D9-4BA671BB42B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B674BBC8-CCA8-4A51-A43B-526B15E1162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5D6D514E-1183-42F6-B346-9B2B1924223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DF3E0E40-4BD2-42DC-B7F1-71F138A0B08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內容版面配置區 62">
            <a:extLst>
              <a:ext uri="{FF2B5EF4-FFF2-40B4-BE49-F238E27FC236}">
                <a16:creationId xmlns:a16="http://schemas.microsoft.com/office/drawing/2014/main" id="{CC439A43-47AE-4DFD-B2B9-0165F350F40C}"/>
              </a:ext>
            </a:extLst>
          </p:cNvPr>
          <p:cNvSpPr txBox="1">
            <a:spLocks/>
          </p:cNvSpPr>
          <p:nvPr/>
        </p:nvSpPr>
        <p:spPr>
          <a:xfrm>
            <a:off x="450850" y="1301750"/>
            <a:ext cx="10902600" cy="4702175"/>
          </a:xfrm>
          <a:prstGeom prst="rect">
            <a:avLst/>
          </a:prstGeom>
        </p:spPr>
        <p:txBody>
          <a:bodyPr/>
          <a:lstStyle>
            <a:lvl1pPr marL="381000" indent="-381000" algn="l" defTabSz="914400" rtl="0" eaLnBrk="1" latinLnBrk="0" hangingPunct="1">
              <a:lnSpc>
                <a:spcPct val="120000"/>
              </a:lnSpc>
              <a:spcBef>
                <a:spcPts val="1000"/>
              </a:spcBef>
              <a:buClr>
                <a:schemeClr val="tx2"/>
              </a:buClr>
              <a:buFont typeface="Wingdings" panose="05000000000000000000" pitchFamily="2" charset="2"/>
              <a:buChar char="n"/>
              <a:defRPr sz="2800" b="0" kern="1200">
                <a:solidFill>
                  <a:srgbClr val="3F4043"/>
                </a:solidFill>
                <a:latin typeface="+mn-lt"/>
                <a:ea typeface="+mn-ea"/>
                <a:cs typeface="+mn-cs"/>
              </a:defRPr>
            </a:lvl1pPr>
            <a:lvl2pPr marL="746125" indent="-288925" algn="l" defTabSz="914400" rtl="0" eaLnBrk="1" latinLnBrk="0" hangingPunct="1">
              <a:lnSpc>
                <a:spcPct val="120000"/>
              </a:lnSpc>
              <a:spcBef>
                <a:spcPts val="500"/>
              </a:spcBef>
              <a:buClr>
                <a:schemeClr val="accent2"/>
              </a:buClr>
              <a:buFont typeface="Wingdings" panose="05000000000000000000" pitchFamily="2" charset="2"/>
              <a:buChar char="l"/>
              <a:defRPr sz="2400" b="0" kern="1200">
                <a:solidFill>
                  <a:srgbClr val="3F4043"/>
                </a:solidFill>
                <a:latin typeface="+mn-lt"/>
                <a:ea typeface="+mn-ea"/>
                <a:cs typeface="+mn-cs"/>
              </a:defRPr>
            </a:lvl2pPr>
            <a:lvl3pPr marL="1163638" indent="-249238" algn="l" defTabSz="914400" rtl="0" eaLnBrk="1" latinLnBrk="0" hangingPunct="1">
              <a:lnSpc>
                <a:spcPct val="120000"/>
              </a:lnSpc>
              <a:spcBef>
                <a:spcPts val="500"/>
              </a:spcBef>
              <a:buClr>
                <a:srgbClr val="058247"/>
              </a:buClr>
              <a:buFont typeface="Prompt" panose="00000500000000000000" pitchFamily="2" charset="-34"/>
              <a:buChar char="o"/>
              <a:defRPr sz="2000" b="0" kern="1200">
                <a:solidFill>
                  <a:srgbClr val="3F4043"/>
                </a:solidFill>
                <a:latin typeface="+mn-lt"/>
                <a:ea typeface="+mn-ea"/>
                <a:cs typeface="+mn-cs"/>
              </a:defRPr>
            </a:lvl3pPr>
            <a:lvl4pPr marL="1371600" indent="0" algn="l" defTabSz="914400" rtl="0" eaLnBrk="1" latinLnBrk="0" hangingPunct="1">
              <a:lnSpc>
                <a:spcPct val="100000"/>
              </a:lnSpc>
              <a:spcBef>
                <a:spcPts val="500"/>
              </a:spcBef>
              <a:buClr>
                <a:schemeClr val="accent3"/>
              </a:buClr>
              <a:buFont typeface="Prompt ExtraLight" panose="00000300000000000000" pitchFamily="2" charset="-34"/>
              <a:buNone/>
              <a:defRPr sz="1800" b="1" kern="1200">
                <a:solidFill>
                  <a:srgbClr val="0A120E"/>
                </a:solidFill>
                <a:latin typeface="+mj-lt"/>
                <a:ea typeface="+mj-ea"/>
                <a:cs typeface="+mn-cs"/>
              </a:defRPr>
            </a:lvl4pPr>
            <a:lvl5pPr marL="1828800" indent="0" algn="l" defTabSz="914400" rtl="0" eaLnBrk="1" latinLnBrk="0" hangingPunct="1">
              <a:lnSpc>
                <a:spcPct val="100000"/>
              </a:lnSpc>
              <a:spcBef>
                <a:spcPts val="500"/>
              </a:spcBef>
              <a:buClr>
                <a:schemeClr val="accent2"/>
              </a:buClr>
              <a:buSzPct val="80000"/>
              <a:buFont typeface="Wingdings" panose="05000000000000000000" pitchFamily="2" charset="2"/>
              <a:buNone/>
              <a:defRPr sz="1600" b="1" kern="1200">
                <a:solidFill>
                  <a:srgbClr val="0A120E"/>
                </a:solidFill>
                <a:latin typeface="+mj-lt"/>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a:p>
            <a:pPr lvl="1"/>
            <a:endParaRPr lang="zh-TW" altLang="en-US" dirty="0"/>
          </a:p>
          <a:p>
            <a:pPr lvl="2"/>
            <a:endParaRPr lang="zh-TW" altLang="en-US" dirty="0"/>
          </a:p>
        </p:txBody>
      </p:sp>
      <p:sp>
        <p:nvSpPr>
          <p:cNvPr id="64" name="文字方塊 63">
            <a:extLst>
              <a:ext uri="{FF2B5EF4-FFF2-40B4-BE49-F238E27FC236}">
                <a16:creationId xmlns:a16="http://schemas.microsoft.com/office/drawing/2014/main" id="{7A6CA88B-7328-4C8A-BEC8-5908E3039A6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BB52C62C-8398-4BC9-968F-09138882F5B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文字方塊 65">
            <a:extLst>
              <a:ext uri="{FF2B5EF4-FFF2-40B4-BE49-F238E27FC236}">
                <a16:creationId xmlns:a16="http://schemas.microsoft.com/office/drawing/2014/main" id="{D0608EA9-B7FC-4FF2-8E69-6BC5D39545A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7382FF30-5FB2-40B7-8C2A-C1489B6D52F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7" name="文字方塊 66">
            <a:extLst>
              <a:ext uri="{FF2B5EF4-FFF2-40B4-BE49-F238E27FC236}">
                <a16:creationId xmlns:a16="http://schemas.microsoft.com/office/drawing/2014/main" id="{08007069-62D4-4CB6-A7E6-D1DD55C054E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974A0FF5-32D9-4502-BBAF-586DD0B95E4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D743D6E9-8B71-4C4E-BB9B-B60003A48B4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BC29B8D0-1B85-4AD0-84E0-B75413455F1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95928BFD-34A3-418D-9516-FF8B3A87DDDE}"/>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9C5F4E6E-E595-4E7C-90BC-81DA887F033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290C3EFB-A656-4810-BF8A-87AEA3A90AA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E9B50DE3-8C68-4AE2-883D-0DEBD1D234B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DE9CD630-8B46-48BD-AE14-F230FF675EE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13103DB6-24BB-43EE-8418-66ED81CF44C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15AEC29A-4F10-4D23-B9BB-5B85922A2971}"/>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48843B69-37DE-42CF-9D70-B015FCC7ECE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C3006FF7-28BE-46CF-A383-830FDA1568A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DC05CF25-1B03-479A-A2B5-7A99DA995F17}"/>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8362D78F-360B-4ED8-B9EC-19874CF056A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pic>
        <p:nvPicPr>
          <p:cNvPr id="82" name="圖片 81">
            <a:extLst>
              <a:ext uri="{FF2B5EF4-FFF2-40B4-BE49-F238E27FC236}">
                <a16:creationId xmlns:a16="http://schemas.microsoft.com/office/drawing/2014/main" id="{B7675EC3-A427-423A-8880-F0149FDF5EB3}"/>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4" y="6048421"/>
            <a:ext cx="3409079" cy="809577"/>
          </a:xfrm>
          <a:prstGeom prst="rect">
            <a:avLst/>
          </a:prstGeom>
        </p:spPr>
      </p:pic>
      <p:sp>
        <p:nvSpPr>
          <p:cNvPr id="83" name="文字方塊 82">
            <a:extLst>
              <a:ext uri="{FF2B5EF4-FFF2-40B4-BE49-F238E27FC236}">
                <a16:creationId xmlns:a16="http://schemas.microsoft.com/office/drawing/2014/main" id="{4E64E3A3-BE99-43ED-9C8A-BA0D7C1F86A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4" name="文字方塊 83">
            <a:extLst>
              <a:ext uri="{FF2B5EF4-FFF2-40B4-BE49-F238E27FC236}">
                <a16:creationId xmlns:a16="http://schemas.microsoft.com/office/drawing/2014/main" id="{DA303C09-48D6-4AF5-896E-8B385F4F1F23}"/>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5" name="文字方塊 84">
            <a:extLst>
              <a:ext uri="{FF2B5EF4-FFF2-40B4-BE49-F238E27FC236}">
                <a16:creationId xmlns:a16="http://schemas.microsoft.com/office/drawing/2014/main" id="{12F5E79F-D7E0-48EB-BAB9-73A1B5E55C6A}"/>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141094917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Lst>
  <p:hf hdr="0" ftr="0" dt="0"/>
  <p:txStyles>
    <p:title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p:titleStyle>
    <p:bodyStyle>
      <a:lvl1pPr marL="381000" indent="-381000" algn="l" defTabSz="914400" rtl="0" eaLnBrk="1" latinLnBrk="0" hangingPunct="1">
        <a:lnSpc>
          <a:spcPct val="120000"/>
        </a:lnSpc>
        <a:spcBef>
          <a:spcPts val="1000"/>
        </a:spcBef>
        <a:buClr>
          <a:schemeClr val="tx2"/>
        </a:buClr>
        <a:buFont typeface="Wingdings" panose="05000000000000000000" pitchFamily="2" charset="2"/>
        <a:buChar char="n"/>
        <a:defRPr sz="2800" b="0" kern="1200">
          <a:solidFill>
            <a:srgbClr val="3F4043"/>
          </a:solidFill>
          <a:latin typeface="+mn-lt"/>
          <a:ea typeface="+mn-ea"/>
          <a:cs typeface="+mn-cs"/>
        </a:defRPr>
      </a:lvl1pPr>
      <a:lvl2pPr marL="746125" indent="-288925" algn="l" defTabSz="914400" rtl="0" eaLnBrk="1" latinLnBrk="0" hangingPunct="1">
        <a:lnSpc>
          <a:spcPct val="120000"/>
        </a:lnSpc>
        <a:spcBef>
          <a:spcPts val="500"/>
        </a:spcBef>
        <a:buClr>
          <a:schemeClr val="accent2"/>
        </a:buClr>
        <a:buFont typeface="Wingdings" panose="05000000000000000000" pitchFamily="2" charset="2"/>
        <a:buChar char="l"/>
        <a:defRPr sz="2400" b="0" kern="1200">
          <a:solidFill>
            <a:srgbClr val="3F4043"/>
          </a:solidFill>
          <a:latin typeface="+mn-lt"/>
          <a:ea typeface="+mn-ea"/>
          <a:cs typeface="+mn-cs"/>
        </a:defRPr>
      </a:lvl2pPr>
      <a:lvl3pPr marL="1163638" indent="-249238" algn="l" defTabSz="914400" rtl="0" eaLnBrk="1" latinLnBrk="0" hangingPunct="1">
        <a:lnSpc>
          <a:spcPct val="120000"/>
        </a:lnSpc>
        <a:spcBef>
          <a:spcPts val="500"/>
        </a:spcBef>
        <a:buClr>
          <a:srgbClr val="058247"/>
        </a:buClr>
        <a:buFont typeface="Prompt" panose="00000500000000000000" pitchFamily="2" charset="-34"/>
        <a:buChar char="o"/>
        <a:defRPr sz="2000" b="0" kern="1200">
          <a:solidFill>
            <a:srgbClr val="3F4043"/>
          </a:solidFill>
          <a:latin typeface="+mn-lt"/>
          <a:ea typeface="+mn-ea"/>
          <a:cs typeface="+mn-cs"/>
        </a:defRPr>
      </a:lvl3pPr>
      <a:lvl4pPr marL="1371600" indent="0" algn="l" defTabSz="914400" rtl="0" eaLnBrk="1" latinLnBrk="0" hangingPunct="1">
        <a:lnSpc>
          <a:spcPct val="100000"/>
        </a:lnSpc>
        <a:spcBef>
          <a:spcPts val="500"/>
        </a:spcBef>
        <a:buClr>
          <a:schemeClr val="accent3"/>
        </a:buClr>
        <a:buFont typeface="Prompt ExtraLight" panose="00000300000000000000" pitchFamily="2" charset="-34"/>
        <a:buNone/>
        <a:defRPr sz="1800" b="1" kern="1200">
          <a:solidFill>
            <a:srgbClr val="0A120E"/>
          </a:solidFill>
          <a:latin typeface="+mj-lt"/>
          <a:ea typeface="+mj-ea"/>
          <a:cs typeface="+mn-cs"/>
        </a:defRPr>
      </a:lvl4pPr>
      <a:lvl5pPr marL="1828800" indent="0" algn="l" defTabSz="914400" rtl="0" eaLnBrk="1" latinLnBrk="0" hangingPunct="1">
        <a:lnSpc>
          <a:spcPct val="100000"/>
        </a:lnSpc>
        <a:spcBef>
          <a:spcPts val="500"/>
        </a:spcBef>
        <a:buClr>
          <a:schemeClr val="accent2"/>
        </a:buClr>
        <a:buSzPct val="80000"/>
        <a:buFont typeface="Wingdings" panose="05000000000000000000" pitchFamily="2" charset="2"/>
        <a:buNone/>
        <a:defRPr sz="1600" b="1" kern="1200">
          <a:solidFill>
            <a:srgbClr val="0A120E"/>
          </a:solidFill>
          <a:latin typeface="+mj-lt"/>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Layout" Target="../diagrams/layout2.xml"/><Relationship Id="rId18" Type="http://schemas.openxmlformats.org/officeDocument/2006/relationships/image" Target="../media/image50.png"/><Relationship Id="rId3" Type="http://schemas.openxmlformats.org/officeDocument/2006/relationships/slideLayout" Target="../slideLayouts/slideLayout32.xml"/><Relationship Id="rId21" Type="http://schemas.openxmlformats.org/officeDocument/2006/relationships/image" Target="../media/image53.gif"/><Relationship Id="rId7" Type="http://schemas.openxmlformats.org/officeDocument/2006/relationships/diagramLayout" Target="../diagrams/layout1.xml"/><Relationship Id="rId12" Type="http://schemas.openxmlformats.org/officeDocument/2006/relationships/diagramData" Target="../diagrams/data2.xml"/><Relationship Id="rId17" Type="http://schemas.openxmlformats.org/officeDocument/2006/relationships/image" Target="../media/image49.png"/><Relationship Id="rId2" Type="http://schemas.openxmlformats.org/officeDocument/2006/relationships/video" Target="../media/media1.avi"/><Relationship Id="rId16" Type="http://schemas.microsoft.com/office/2007/relationships/diagramDrawing" Target="../diagrams/drawing2.xml"/><Relationship Id="rId20" Type="http://schemas.openxmlformats.org/officeDocument/2006/relationships/image" Target="../media/image52.jpeg"/><Relationship Id="rId1" Type="http://schemas.microsoft.com/office/2007/relationships/media" Target="../media/media1.avi"/><Relationship Id="rId6" Type="http://schemas.openxmlformats.org/officeDocument/2006/relationships/diagramData" Target="../diagrams/data1.xml"/><Relationship Id="rId11" Type="http://schemas.openxmlformats.org/officeDocument/2006/relationships/image" Target="../media/image48.png"/><Relationship Id="rId24" Type="http://schemas.openxmlformats.org/officeDocument/2006/relationships/image" Target="../media/image55.gif"/><Relationship Id="rId5" Type="http://schemas.openxmlformats.org/officeDocument/2006/relationships/image" Target="../media/image47.png"/><Relationship Id="rId15" Type="http://schemas.openxmlformats.org/officeDocument/2006/relationships/diagramColors" Target="../diagrams/colors2.xml"/><Relationship Id="rId23" Type="http://schemas.microsoft.com/office/2007/relationships/hdphoto" Target="../media/hdphoto4.wdp"/><Relationship Id="rId10" Type="http://schemas.microsoft.com/office/2007/relationships/diagramDrawing" Target="../diagrams/drawing1.xml"/><Relationship Id="rId19" Type="http://schemas.openxmlformats.org/officeDocument/2006/relationships/image" Target="../media/image51.png"/><Relationship Id="rId4" Type="http://schemas.openxmlformats.org/officeDocument/2006/relationships/notesSlide" Target="../notesSlides/notesSlide10.xml"/><Relationship Id="rId9" Type="http://schemas.openxmlformats.org/officeDocument/2006/relationships/diagramColors" Target="../diagrams/colors1.xml"/><Relationship Id="rId14" Type="http://schemas.openxmlformats.org/officeDocument/2006/relationships/diagramQuickStyle" Target="../diagrams/quickStyle2.xml"/><Relationship Id="rId22"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21.emf"/></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8.png"/><Relationship Id="rId3" Type="http://schemas.openxmlformats.org/officeDocument/2006/relationships/slide" Target="slide6.xml"/><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slide" Target="slide10.xml"/><Relationship Id="rId9" Type="http://schemas.openxmlformats.org/officeDocument/2006/relationships/image" Target="../media/image24.png"/><Relationship Id="rId1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1.bin"/><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1.emf"/><Relationship Id="rId5" Type="http://schemas.openxmlformats.org/officeDocument/2006/relationships/oleObject" Target="../embeddings/oleObject2.bin"/><Relationship Id="rId4" Type="http://schemas.openxmlformats.org/officeDocument/2006/relationships/image" Target="../media/image30.emf"/><Relationship Id="rId9"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09CA81F2-3C87-48D5-B0CC-C8E7B592CE77}"/>
              </a:ext>
            </a:extLst>
          </p:cNvPr>
          <p:cNvSpPr>
            <a:spLocks noGrp="1"/>
          </p:cNvSpPr>
          <p:nvPr>
            <p:ph type="body" sz="quarter" idx="13"/>
          </p:nvPr>
        </p:nvSpPr>
        <p:spPr>
          <a:xfrm>
            <a:off x="2033970" y="2853004"/>
            <a:ext cx="8381481" cy="1450595"/>
          </a:xfrm>
        </p:spPr>
        <p:txBody>
          <a:bodyPr>
            <a:normAutofit/>
          </a:bodyPr>
          <a:lstStyle/>
          <a:p>
            <a:r>
              <a:rPr lang="en-US" altLang="zh-TW" sz="4000" dirty="0"/>
              <a:t>Learning Progress</a:t>
            </a:r>
            <a:endParaRPr lang="zh-TW" altLang="en-US" sz="4000" dirty="0"/>
          </a:p>
        </p:txBody>
      </p:sp>
      <p:sp>
        <p:nvSpPr>
          <p:cNvPr id="3" name="文字版面配置區 2">
            <a:extLst>
              <a:ext uri="{FF2B5EF4-FFF2-40B4-BE49-F238E27FC236}">
                <a16:creationId xmlns:a16="http://schemas.microsoft.com/office/drawing/2014/main" id="{2799CAE9-4F8B-4E1E-A809-46F608F1C087}"/>
              </a:ext>
            </a:extLst>
          </p:cNvPr>
          <p:cNvSpPr>
            <a:spLocks noGrp="1"/>
          </p:cNvSpPr>
          <p:nvPr>
            <p:ph type="body" sz="quarter" idx="14"/>
          </p:nvPr>
        </p:nvSpPr>
        <p:spPr>
          <a:xfrm>
            <a:off x="2103639" y="4583195"/>
            <a:ext cx="6458005" cy="853949"/>
          </a:xfrm>
        </p:spPr>
        <p:txBody>
          <a:bodyPr>
            <a:normAutofit fontScale="92500" lnSpcReduction="20000"/>
          </a:bodyPr>
          <a:lstStyle/>
          <a:p>
            <a:r>
              <a:rPr lang="en-US" altLang="zh-TW" dirty="0"/>
              <a:t>Donna Chen on 05/19/2025</a:t>
            </a:r>
          </a:p>
          <a:p>
            <a:r>
              <a:rPr lang="en-US" altLang="zh-TW" dirty="0"/>
              <a:t>MFO/PT/PT1</a:t>
            </a:r>
            <a:endParaRPr lang="zh-TW" altLang="en-US" dirty="0"/>
          </a:p>
        </p:txBody>
      </p:sp>
    </p:spTree>
    <p:extLst>
      <p:ext uri="{BB962C8B-B14F-4D97-AF65-F5344CB8AC3E}">
        <p14:creationId xmlns:p14="http://schemas.microsoft.com/office/powerpoint/2010/main" val="220383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9832"/>
            <a:ext cx="10902601" cy="627015"/>
          </a:xfrm>
        </p:spPr>
        <p:txBody>
          <a:bodyPr>
            <a:normAutofit/>
          </a:bodyPr>
          <a:lstStyle/>
          <a:p>
            <a:r>
              <a:rPr lang="en-US" altLang="zh-TW" sz="2800" dirty="0">
                <a:solidFill>
                  <a:schemeClr val="bg1">
                    <a:lumMod val="10000"/>
                  </a:schemeClr>
                </a:solidFill>
              </a:rPr>
              <a:t>Flip Chip Bond / Reflow</a:t>
            </a:r>
            <a:endParaRPr lang="zh-TW" altLang="en-US" sz="2800" dirty="0">
              <a:solidFill>
                <a:schemeClr val="bg1">
                  <a:lumMod val="10000"/>
                </a:schemeClr>
              </a:solidFill>
            </a:endParaRPr>
          </a:p>
        </p:txBody>
      </p:sp>
      <p:sp>
        <p:nvSpPr>
          <p:cNvPr id="5" name="內容版面配置區 3"/>
          <p:cNvSpPr>
            <a:spLocks noGrp="1"/>
          </p:cNvSpPr>
          <p:nvPr>
            <p:ph sz="quarter" idx="13"/>
          </p:nvPr>
        </p:nvSpPr>
        <p:spPr>
          <a:xfrm>
            <a:off x="451204" y="817415"/>
            <a:ext cx="10401523" cy="5671084"/>
          </a:xfrm>
        </p:spPr>
        <p:txBody>
          <a:bodyPr/>
          <a:lstStyle/>
          <a:p>
            <a:pPr>
              <a:buSzPct val="100000"/>
            </a:pPr>
            <a:r>
              <a:rPr lang="en-US" altLang="zh-TW" sz="2000" b="1" dirty="0">
                <a:solidFill>
                  <a:schemeClr val="bg1">
                    <a:lumMod val="10000"/>
                  </a:schemeClr>
                </a:solidFill>
              </a:rPr>
              <a:t>Purpose :</a:t>
            </a:r>
          </a:p>
          <a:p>
            <a:pPr lvl="1"/>
            <a:r>
              <a:rPr lang="en-US" altLang="zh-TW" sz="1800" dirty="0">
                <a:solidFill>
                  <a:schemeClr val="tx1"/>
                </a:solidFill>
              </a:rPr>
              <a:t>Bumped die connection with substrate for the following process.</a:t>
            </a:r>
            <a:endParaRPr lang="en-US" altLang="zh-TW" sz="1600" dirty="0">
              <a:solidFill>
                <a:schemeClr val="bg1">
                  <a:lumMod val="10000"/>
                </a:schemeClr>
              </a:solidFill>
            </a:endParaRPr>
          </a:p>
          <a:p>
            <a:pPr>
              <a:buSzPct val="100000"/>
            </a:pPr>
            <a:r>
              <a:rPr lang="en-US" altLang="zh-TW" sz="2000" b="1" dirty="0">
                <a:solidFill>
                  <a:schemeClr val="bg1">
                    <a:lumMod val="10000"/>
                  </a:schemeClr>
                </a:solidFill>
              </a:rPr>
              <a:t>Machine type :</a:t>
            </a:r>
          </a:p>
          <a:p>
            <a:pPr lvl="1"/>
            <a:r>
              <a:rPr lang="en-US" altLang="zh-TW" sz="1800" dirty="0">
                <a:solidFill>
                  <a:schemeClr val="tx1"/>
                </a:solidFill>
              </a:rPr>
              <a:t>FCB : </a:t>
            </a:r>
            <a:r>
              <a:rPr lang="en-US" altLang="zh-TW" sz="1800" dirty="0" err="1">
                <a:solidFill>
                  <a:schemeClr val="tx1"/>
                </a:solidFill>
              </a:rPr>
              <a:t>Datacon</a:t>
            </a:r>
            <a:r>
              <a:rPr lang="en-US" altLang="zh-TW" sz="1800" dirty="0">
                <a:solidFill>
                  <a:schemeClr val="tx1"/>
                </a:solidFill>
              </a:rPr>
              <a:t> / </a:t>
            </a:r>
            <a:r>
              <a:rPr lang="en-US" altLang="zh-TW" sz="1800" dirty="0" err="1">
                <a:solidFill>
                  <a:schemeClr val="tx1"/>
                </a:solidFill>
              </a:rPr>
              <a:t>Hanmi</a:t>
            </a:r>
            <a:endParaRPr lang="en-US" altLang="zh-TW" sz="1800" dirty="0">
              <a:solidFill>
                <a:schemeClr val="tx1"/>
              </a:solidFill>
            </a:endParaRPr>
          </a:p>
          <a:p>
            <a:pPr lvl="1"/>
            <a:r>
              <a:rPr lang="en-US" altLang="zh-TW" sz="1800" dirty="0">
                <a:solidFill>
                  <a:schemeClr val="tx1"/>
                </a:solidFill>
              </a:rPr>
              <a:t>Reflow : BTU</a:t>
            </a:r>
          </a:p>
          <a:p>
            <a:pPr>
              <a:buSzPct val="100000"/>
            </a:pPr>
            <a:r>
              <a:rPr lang="en-US" altLang="zh-TW" sz="2000" b="1" dirty="0">
                <a:solidFill>
                  <a:schemeClr val="bg1">
                    <a:lumMod val="10000"/>
                  </a:schemeClr>
                </a:solidFill>
              </a:rPr>
              <a:t>Material/Tooling :</a:t>
            </a:r>
          </a:p>
          <a:p>
            <a:pPr lvl="1"/>
            <a:r>
              <a:rPr lang="en-US" altLang="zh-TW" sz="1800" dirty="0">
                <a:solidFill>
                  <a:schemeClr val="tx1"/>
                </a:solidFill>
              </a:rPr>
              <a:t>Dipping flux</a:t>
            </a:r>
          </a:p>
          <a:p>
            <a:pPr lvl="1"/>
            <a:r>
              <a:rPr lang="en-US" altLang="zh-TW" sz="1800" dirty="0">
                <a:solidFill>
                  <a:schemeClr val="tx1"/>
                </a:solidFill>
              </a:rPr>
              <a:t>N2 gas</a:t>
            </a:r>
          </a:p>
          <a:p>
            <a:pPr>
              <a:buSzPct val="100000"/>
            </a:pPr>
            <a:r>
              <a:rPr lang="en-US" altLang="zh-TW" sz="2000" b="1" dirty="0">
                <a:solidFill>
                  <a:schemeClr val="bg1">
                    <a:lumMod val="10000"/>
                  </a:schemeClr>
                </a:solidFill>
              </a:rPr>
              <a:t>Check items :</a:t>
            </a:r>
          </a:p>
          <a:p>
            <a:pPr lvl="1"/>
            <a:r>
              <a:rPr lang="en-US" altLang="zh-TW" sz="1800" dirty="0">
                <a:solidFill>
                  <a:schemeClr val="tx1"/>
                </a:solidFill>
              </a:rPr>
              <a:t>Die placement</a:t>
            </a:r>
          </a:p>
          <a:p>
            <a:pPr lvl="1"/>
            <a:r>
              <a:rPr lang="en-US" altLang="zh-TW" sz="1800" dirty="0">
                <a:solidFill>
                  <a:schemeClr val="tx1"/>
                </a:solidFill>
              </a:rPr>
              <a:t>Temperature profile</a:t>
            </a:r>
            <a:endParaRPr lang="en-US" altLang="zh-TW" sz="2000" b="1" dirty="0">
              <a:solidFill>
                <a:schemeClr val="bg1">
                  <a:lumMod val="10000"/>
                </a:schemeClr>
              </a:solidFill>
            </a:endParaRPr>
          </a:p>
          <a:p>
            <a:pPr lvl="1"/>
            <a:r>
              <a:rPr lang="en-US" altLang="zh-TW" sz="1800" dirty="0">
                <a:solidFill>
                  <a:schemeClr val="tx1"/>
                </a:solidFill>
              </a:rPr>
              <a:t>Visual inspection</a:t>
            </a:r>
          </a:p>
        </p:txBody>
      </p:sp>
      <p:cxnSp>
        <p:nvCxnSpPr>
          <p:cNvPr id="26" name="Straight Connector 8"/>
          <p:cNvCxnSpPr>
            <a:cxnSpLocks noChangeShapeType="1"/>
          </p:cNvCxnSpPr>
          <p:nvPr/>
        </p:nvCxnSpPr>
        <p:spPr bwMode="auto">
          <a:xfrm flipV="1">
            <a:off x="7287384" y="2084040"/>
            <a:ext cx="814917" cy="13684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10"/>
          <p:cNvCxnSpPr>
            <a:cxnSpLocks noChangeShapeType="1"/>
          </p:cNvCxnSpPr>
          <p:nvPr/>
        </p:nvCxnSpPr>
        <p:spPr bwMode="auto">
          <a:xfrm flipV="1">
            <a:off x="7287384" y="2084040"/>
            <a:ext cx="814917" cy="13684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9"/>
          <p:cNvCxnSpPr>
            <a:cxnSpLocks noChangeShapeType="1"/>
          </p:cNvCxnSpPr>
          <p:nvPr/>
        </p:nvCxnSpPr>
        <p:spPr bwMode="auto">
          <a:xfrm flipV="1">
            <a:off x="5226599" y="2173527"/>
            <a:ext cx="2159001" cy="12715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2" name="群組 61"/>
          <p:cNvGrpSpPr/>
          <p:nvPr/>
        </p:nvGrpSpPr>
        <p:grpSpPr>
          <a:xfrm>
            <a:off x="4294258" y="1519347"/>
            <a:ext cx="2110393" cy="2066646"/>
            <a:chOff x="3722249" y="1828279"/>
            <a:chExt cx="2110393" cy="2066646"/>
          </a:xfrm>
        </p:grpSpPr>
        <p:pic>
          <p:nvPicPr>
            <p:cNvPr id="63"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2249" y="2256443"/>
              <a:ext cx="2110393" cy="1638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64" name="文字方塊 15"/>
            <p:cNvSpPr txBox="1">
              <a:spLocks noChangeArrowheads="1"/>
            </p:cNvSpPr>
            <p:nvPr/>
          </p:nvSpPr>
          <p:spPr bwMode="auto">
            <a:xfrm>
              <a:off x="4100700" y="1828279"/>
              <a:ext cx="1265620" cy="25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780" tIns="33390" rIns="66780" bIns="33390">
              <a:spAutoFit/>
            </a:bodyPr>
            <a:lstStyle>
              <a:lvl1pPr eaLnBrk="0" fontAlgn="base" hangingPunct="0">
                <a:spcBef>
                  <a:spcPct val="20000"/>
                </a:spcBef>
                <a:buClr>
                  <a:srgbClr val="800000"/>
                </a:buClr>
                <a:buSzPct val="50000"/>
                <a:buFont typeface="Wingdings" pitchFamily="2" charset="2"/>
                <a:buChar char="£"/>
                <a:defRPr kumimoji="1" sz="2800" b="1">
                  <a:solidFill>
                    <a:srgbClr val="5F5F5F"/>
                  </a:solidFill>
                  <a:latin typeface="Trebuchet MS" pitchFamily="34" charset="0"/>
                  <a:ea typeface="新細明體" charset="-120"/>
                </a:defRPr>
              </a:lvl1pPr>
              <a:lvl2pPr marL="742950" indent="-285750" eaLnBrk="0" fontAlgn="base" hangingPunct="0">
                <a:spcBef>
                  <a:spcPct val="20000"/>
                </a:spcBef>
                <a:buClr>
                  <a:srgbClr val="E6820A"/>
                </a:buClr>
                <a:buChar char="–"/>
                <a:defRPr kumimoji="1" sz="2800" b="1">
                  <a:solidFill>
                    <a:srgbClr val="3C1E1E"/>
                  </a:solidFill>
                  <a:latin typeface="Trebuchet MS" pitchFamily="34" charset="0"/>
                  <a:ea typeface="新細明體" charset="-120"/>
                </a:defRPr>
              </a:lvl2pPr>
              <a:lvl3pPr marL="1143000" indent="-228600" eaLnBrk="0" fontAlgn="base" hangingPunct="0">
                <a:spcBef>
                  <a:spcPct val="20000"/>
                </a:spcBef>
                <a:buClr>
                  <a:srgbClr val="800000"/>
                </a:buClr>
                <a:buChar char="•"/>
                <a:defRPr kumimoji="1" sz="2400" b="1">
                  <a:solidFill>
                    <a:srgbClr val="5F5F5F"/>
                  </a:solidFill>
                  <a:latin typeface="Trebuchet MS" pitchFamily="34" charset="0"/>
                  <a:ea typeface="新細明體" charset="-120"/>
                </a:defRPr>
              </a:lvl3pPr>
              <a:lvl4pPr marL="1600200" indent="-228600" eaLnBrk="0" fontAlgn="base" hangingPunct="0">
                <a:spcBef>
                  <a:spcPct val="20000"/>
                </a:spcBef>
                <a:buClr>
                  <a:srgbClr val="800000"/>
                </a:buClr>
                <a:buSzPct val="60000"/>
                <a:buFont typeface="Wingdings" pitchFamily="2" charset="2"/>
                <a:buChar char="u"/>
                <a:defRPr kumimoji="1" sz="2000">
                  <a:solidFill>
                    <a:srgbClr val="5F5F5F"/>
                  </a:solidFill>
                  <a:latin typeface="Trebuchet MS" pitchFamily="34" charset="0"/>
                  <a:ea typeface="新細明體" charset="-120"/>
                </a:defRPr>
              </a:lvl4pPr>
              <a:lvl5pPr marL="2057400" indent="-228600" eaLnBrk="0" fontAlgn="base" hangingPunct="0">
                <a:spcBef>
                  <a:spcPct val="20000"/>
                </a:spcBef>
                <a:buClr>
                  <a:srgbClr val="800000"/>
                </a:buClr>
                <a:buFont typeface="Arial" charset="0"/>
                <a:buChar char="»"/>
                <a:defRPr kumimoji="1" sz="2000">
                  <a:solidFill>
                    <a:srgbClr val="5F5F5F"/>
                  </a:solidFill>
                  <a:latin typeface="Trebuchet MS" pitchFamily="34" charset="0"/>
                  <a:ea typeface="新細明體" charset="-120"/>
                </a:defRPr>
              </a:lvl5pPr>
              <a:lvl6pPr marL="2514600" indent="-228600" eaLnBrk="0" fontAlgn="base" hangingPunct="0">
                <a:spcBef>
                  <a:spcPct val="20000"/>
                </a:spcBef>
                <a:spcAft>
                  <a:spcPct val="0"/>
                </a:spcAft>
                <a:buClr>
                  <a:srgbClr val="800000"/>
                </a:buClr>
                <a:buFont typeface="Arial" charset="0"/>
                <a:buChar char="»"/>
                <a:defRPr kumimoji="1" sz="2000">
                  <a:solidFill>
                    <a:srgbClr val="5F5F5F"/>
                  </a:solidFill>
                  <a:latin typeface="Trebuchet MS" pitchFamily="34" charset="0"/>
                  <a:ea typeface="新細明體" charset="-120"/>
                </a:defRPr>
              </a:lvl6pPr>
              <a:lvl7pPr marL="2971800" indent="-228600" eaLnBrk="0" fontAlgn="base" hangingPunct="0">
                <a:spcBef>
                  <a:spcPct val="20000"/>
                </a:spcBef>
                <a:spcAft>
                  <a:spcPct val="0"/>
                </a:spcAft>
                <a:buClr>
                  <a:srgbClr val="800000"/>
                </a:buClr>
                <a:buFont typeface="Arial" charset="0"/>
                <a:buChar char="»"/>
                <a:defRPr kumimoji="1" sz="2000">
                  <a:solidFill>
                    <a:srgbClr val="5F5F5F"/>
                  </a:solidFill>
                  <a:latin typeface="Trebuchet MS" pitchFamily="34" charset="0"/>
                  <a:ea typeface="新細明體" charset="-120"/>
                </a:defRPr>
              </a:lvl7pPr>
              <a:lvl8pPr marL="3429000" indent="-228600" eaLnBrk="0" fontAlgn="base" hangingPunct="0">
                <a:spcBef>
                  <a:spcPct val="20000"/>
                </a:spcBef>
                <a:spcAft>
                  <a:spcPct val="0"/>
                </a:spcAft>
                <a:buClr>
                  <a:srgbClr val="800000"/>
                </a:buClr>
                <a:buFont typeface="Arial" charset="0"/>
                <a:buChar char="»"/>
                <a:defRPr kumimoji="1" sz="2000">
                  <a:solidFill>
                    <a:srgbClr val="5F5F5F"/>
                  </a:solidFill>
                  <a:latin typeface="Trebuchet MS" pitchFamily="34" charset="0"/>
                  <a:ea typeface="新細明體" charset="-120"/>
                </a:defRPr>
              </a:lvl8pPr>
              <a:lvl9pPr marL="3886200" indent="-228600" eaLnBrk="0" fontAlgn="base" hangingPunct="0">
                <a:spcBef>
                  <a:spcPct val="20000"/>
                </a:spcBef>
                <a:spcAft>
                  <a:spcPct val="0"/>
                </a:spcAft>
                <a:buClr>
                  <a:srgbClr val="800000"/>
                </a:buClr>
                <a:buFont typeface="Arial" charset="0"/>
                <a:buChar char="»"/>
                <a:defRPr kumimoji="1" sz="2000">
                  <a:solidFill>
                    <a:srgbClr val="5F5F5F"/>
                  </a:solidFill>
                  <a:latin typeface="Trebuchet MS" pitchFamily="34" charset="0"/>
                  <a:ea typeface="新細明體" charset="-120"/>
                </a:defRPr>
              </a:lvl9pPr>
            </a:lstStyle>
            <a:p>
              <a:pPr algn="ctr" eaLnBrk="1" fontAlgn="t" hangingPunct="1">
                <a:spcBef>
                  <a:spcPct val="50000"/>
                </a:spcBef>
                <a:buClrTx/>
                <a:buSzTx/>
                <a:buFontTx/>
                <a:buNone/>
              </a:pPr>
              <a:r>
                <a:rPr lang="en-US" altLang="zh-TW" sz="1200" dirty="0">
                  <a:solidFill>
                    <a:srgbClr val="0A120E"/>
                  </a:solidFill>
                  <a:latin typeface="Calibri" panose="020F0502020204030204" pitchFamily="34" charset="0"/>
                  <a:ea typeface="Gulim" pitchFamily="34" charset="-127"/>
                  <a:cs typeface="Calibri" panose="020F0502020204030204" pitchFamily="34" charset="0"/>
                </a:rPr>
                <a:t>DATACON</a:t>
              </a:r>
              <a:endParaRPr lang="zh-TW" altLang="en-US" sz="1200" dirty="0">
                <a:solidFill>
                  <a:srgbClr val="0A120E"/>
                </a:solidFill>
                <a:latin typeface="Calibri" panose="020F0502020204030204" pitchFamily="34" charset="0"/>
                <a:ea typeface="Gulim" pitchFamily="34" charset="-127"/>
                <a:cs typeface="Calibri" panose="020F0502020204030204" pitchFamily="34" charset="0"/>
              </a:endParaRPr>
            </a:p>
          </p:txBody>
        </p:sp>
      </p:grpSp>
      <p:grpSp>
        <p:nvGrpSpPr>
          <p:cNvPr id="68" name="群組 67"/>
          <p:cNvGrpSpPr/>
          <p:nvPr/>
        </p:nvGrpSpPr>
        <p:grpSpPr>
          <a:xfrm>
            <a:off x="8336418" y="1674029"/>
            <a:ext cx="3677781" cy="2675994"/>
            <a:chOff x="7933284" y="1828277"/>
            <a:chExt cx="3842262" cy="2975300"/>
          </a:xfrm>
        </p:grpSpPr>
        <p:grpSp>
          <p:nvGrpSpPr>
            <p:cNvPr id="69" name="群組 68"/>
            <p:cNvGrpSpPr/>
            <p:nvPr/>
          </p:nvGrpSpPr>
          <p:grpSpPr>
            <a:xfrm>
              <a:off x="8758035" y="1828277"/>
              <a:ext cx="3017511" cy="1903122"/>
              <a:chOff x="8758035" y="1828277"/>
              <a:chExt cx="3017511" cy="1903122"/>
            </a:xfrm>
          </p:grpSpPr>
          <p:sp>
            <p:nvSpPr>
              <p:cNvPr id="89" name="文字方塊 15"/>
              <p:cNvSpPr txBox="1">
                <a:spLocks noChangeArrowheads="1"/>
              </p:cNvSpPr>
              <p:nvPr/>
            </p:nvSpPr>
            <p:spPr bwMode="auto">
              <a:xfrm>
                <a:off x="9853766" y="1828277"/>
                <a:ext cx="994222" cy="25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6780" tIns="33390" rIns="66780" bIns="33390">
                <a:spAutoFit/>
              </a:bodyPr>
              <a:lstStyle>
                <a:lvl1pPr eaLnBrk="0" fontAlgn="base" hangingPunct="0">
                  <a:spcBef>
                    <a:spcPct val="20000"/>
                  </a:spcBef>
                  <a:buClr>
                    <a:srgbClr val="800000"/>
                  </a:buClr>
                  <a:buSzPct val="50000"/>
                  <a:buFont typeface="Wingdings" pitchFamily="2" charset="2"/>
                  <a:buChar char="£"/>
                  <a:defRPr kumimoji="1" sz="2800" b="1">
                    <a:solidFill>
                      <a:srgbClr val="5F5F5F"/>
                    </a:solidFill>
                    <a:latin typeface="Trebuchet MS" pitchFamily="34" charset="0"/>
                    <a:ea typeface="新細明體" charset="-120"/>
                  </a:defRPr>
                </a:lvl1pPr>
                <a:lvl2pPr marL="742950" indent="-285750" eaLnBrk="0" fontAlgn="base" hangingPunct="0">
                  <a:spcBef>
                    <a:spcPct val="20000"/>
                  </a:spcBef>
                  <a:buClr>
                    <a:srgbClr val="E6820A"/>
                  </a:buClr>
                  <a:buChar char="–"/>
                  <a:defRPr kumimoji="1" sz="2800" b="1">
                    <a:solidFill>
                      <a:srgbClr val="3C1E1E"/>
                    </a:solidFill>
                    <a:latin typeface="Trebuchet MS" pitchFamily="34" charset="0"/>
                    <a:ea typeface="新細明體" charset="-120"/>
                  </a:defRPr>
                </a:lvl2pPr>
                <a:lvl3pPr marL="1143000" indent="-228600" eaLnBrk="0" fontAlgn="base" hangingPunct="0">
                  <a:spcBef>
                    <a:spcPct val="20000"/>
                  </a:spcBef>
                  <a:buClr>
                    <a:srgbClr val="800000"/>
                  </a:buClr>
                  <a:buChar char="•"/>
                  <a:defRPr kumimoji="1" sz="2400" b="1">
                    <a:solidFill>
                      <a:srgbClr val="5F5F5F"/>
                    </a:solidFill>
                    <a:latin typeface="Trebuchet MS" pitchFamily="34" charset="0"/>
                    <a:ea typeface="新細明體" charset="-120"/>
                  </a:defRPr>
                </a:lvl3pPr>
                <a:lvl4pPr marL="1600200" indent="-228600" eaLnBrk="0" fontAlgn="base" hangingPunct="0">
                  <a:spcBef>
                    <a:spcPct val="20000"/>
                  </a:spcBef>
                  <a:buClr>
                    <a:srgbClr val="800000"/>
                  </a:buClr>
                  <a:buSzPct val="60000"/>
                  <a:buFont typeface="Wingdings" pitchFamily="2" charset="2"/>
                  <a:buChar char="u"/>
                  <a:defRPr kumimoji="1" sz="2000">
                    <a:solidFill>
                      <a:srgbClr val="5F5F5F"/>
                    </a:solidFill>
                    <a:latin typeface="Trebuchet MS" pitchFamily="34" charset="0"/>
                    <a:ea typeface="新細明體" charset="-120"/>
                  </a:defRPr>
                </a:lvl4pPr>
                <a:lvl5pPr marL="2057400" indent="-228600" eaLnBrk="0" fontAlgn="base" hangingPunct="0">
                  <a:spcBef>
                    <a:spcPct val="20000"/>
                  </a:spcBef>
                  <a:buClr>
                    <a:srgbClr val="800000"/>
                  </a:buClr>
                  <a:buFont typeface="Arial" charset="0"/>
                  <a:buChar char="»"/>
                  <a:defRPr kumimoji="1" sz="2000">
                    <a:solidFill>
                      <a:srgbClr val="5F5F5F"/>
                    </a:solidFill>
                    <a:latin typeface="Trebuchet MS" pitchFamily="34" charset="0"/>
                    <a:ea typeface="新細明體" charset="-120"/>
                  </a:defRPr>
                </a:lvl5pPr>
                <a:lvl6pPr marL="2514600" indent="-228600" eaLnBrk="0" fontAlgn="base" hangingPunct="0">
                  <a:spcBef>
                    <a:spcPct val="20000"/>
                  </a:spcBef>
                  <a:spcAft>
                    <a:spcPct val="0"/>
                  </a:spcAft>
                  <a:buClr>
                    <a:srgbClr val="800000"/>
                  </a:buClr>
                  <a:buFont typeface="Arial" charset="0"/>
                  <a:buChar char="»"/>
                  <a:defRPr kumimoji="1" sz="2000">
                    <a:solidFill>
                      <a:srgbClr val="5F5F5F"/>
                    </a:solidFill>
                    <a:latin typeface="Trebuchet MS" pitchFamily="34" charset="0"/>
                    <a:ea typeface="新細明體" charset="-120"/>
                  </a:defRPr>
                </a:lvl6pPr>
                <a:lvl7pPr marL="2971800" indent="-228600" eaLnBrk="0" fontAlgn="base" hangingPunct="0">
                  <a:spcBef>
                    <a:spcPct val="20000"/>
                  </a:spcBef>
                  <a:spcAft>
                    <a:spcPct val="0"/>
                  </a:spcAft>
                  <a:buClr>
                    <a:srgbClr val="800000"/>
                  </a:buClr>
                  <a:buFont typeface="Arial" charset="0"/>
                  <a:buChar char="»"/>
                  <a:defRPr kumimoji="1" sz="2000">
                    <a:solidFill>
                      <a:srgbClr val="5F5F5F"/>
                    </a:solidFill>
                    <a:latin typeface="Trebuchet MS" pitchFamily="34" charset="0"/>
                    <a:ea typeface="新細明體" charset="-120"/>
                  </a:defRPr>
                </a:lvl7pPr>
                <a:lvl8pPr marL="3429000" indent="-228600" eaLnBrk="0" fontAlgn="base" hangingPunct="0">
                  <a:spcBef>
                    <a:spcPct val="20000"/>
                  </a:spcBef>
                  <a:spcAft>
                    <a:spcPct val="0"/>
                  </a:spcAft>
                  <a:buClr>
                    <a:srgbClr val="800000"/>
                  </a:buClr>
                  <a:buFont typeface="Arial" charset="0"/>
                  <a:buChar char="»"/>
                  <a:defRPr kumimoji="1" sz="2000">
                    <a:solidFill>
                      <a:srgbClr val="5F5F5F"/>
                    </a:solidFill>
                    <a:latin typeface="Trebuchet MS" pitchFamily="34" charset="0"/>
                    <a:ea typeface="新細明體" charset="-120"/>
                  </a:defRPr>
                </a:lvl8pPr>
                <a:lvl9pPr marL="3886200" indent="-228600" eaLnBrk="0" fontAlgn="base" hangingPunct="0">
                  <a:spcBef>
                    <a:spcPct val="20000"/>
                  </a:spcBef>
                  <a:spcAft>
                    <a:spcPct val="0"/>
                  </a:spcAft>
                  <a:buClr>
                    <a:srgbClr val="800000"/>
                  </a:buClr>
                  <a:buFont typeface="Arial" charset="0"/>
                  <a:buChar char="»"/>
                  <a:defRPr kumimoji="1" sz="2000">
                    <a:solidFill>
                      <a:srgbClr val="5F5F5F"/>
                    </a:solidFill>
                    <a:latin typeface="Trebuchet MS" pitchFamily="34" charset="0"/>
                    <a:ea typeface="新細明體" charset="-120"/>
                  </a:defRPr>
                </a:lvl9pPr>
              </a:lstStyle>
              <a:p>
                <a:pPr algn="ctr" eaLnBrk="1" fontAlgn="t" hangingPunct="1">
                  <a:spcBef>
                    <a:spcPct val="50000"/>
                  </a:spcBef>
                  <a:buClrTx/>
                  <a:buSzTx/>
                  <a:buFontTx/>
                  <a:buNone/>
                </a:pPr>
                <a:r>
                  <a:rPr lang="en-US" altLang="zh-TW" sz="1200" dirty="0">
                    <a:solidFill>
                      <a:srgbClr val="0A120E"/>
                    </a:solidFill>
                    <a:latin typeface="Calibri" panose="020F0502020204030204" pitchFamily="34" charset="0"/>
                    <a:ea typeface="Gulim" pitchFamily="34" charset="-127"/>
                    <a:cs typeface="Calibri" panose="020F0502020204030204" pitchFamily="34" charset="0"/>
                  </a:rPr>
                  <a:t>Reflow</a:t>
                </a:r>
                <a:endParaRPr lang="zh-TW" altLang="en-US" sz="1200" dirty="0">
                  <a:solidFill>
                    <a:srgbClr val="0A120E"/>
                  </a:solidFill>
                  <a:latin typeface="Calibri" panose="020F0502020204030204" pitchFamily="34" charset="0"/>
                  <a:ea typeface="Gulim" pitchFamily="34" charset="-127"/>
                  <a:cs typeface="Calibri" panose="020F0502020204030204" pitchFamily="34" charset="0"/>
                </a:endParaRPr>
              </a:p>
            </p:txBody>
          </p:sp>
          <p:pic>
            <p:nvPicPr>
              <p:cNvPr id="91"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58035" y="2232287"/>
                <a:ext cx="3017511" cy="149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grpSp>
        <p:cxnSp>
          <p:nvCxnSpPr>
            <p:cNvPr id="70" name="直線單箭頭接點 14"/>
            <p:cNvCxnSpPr>
              <a:cxnSpLocks noChangeShapeType="1"/>
            </p:cNvCxnSpPr>
            <p:nvPr/>
          </p:nvCxnSpPr>
          <p:spPr bwMode="auto">
            <a:xfrm flipH="1">
              <a:off x="9417640" y="2761673"/>
              <a:ext cx="851" cy="1183420"/>
            </a:xfrm>
            <a:prstGeom prst="straightConnector1">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1" name="群組 70"/>
            <p:cNvGrpSpPr/>
            <p:nvPr/>
          </p:nvGrpSpPr>
          <p:grpSpPr>
            <a:xfrm>
              <a:off x="7933284" y="3945093"/>
              <a:ext cx="3840963" cy="858484"/>
              <a:chOff x="7933284" y="3945093"/>
              <a:chExt cx="3840963" cy="858484"/>
            </a:xfrm>
          </p:grpSpPr>
          <p:pic>
            <p:nvPicPr>
              <p:cNvPr id="72"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3284" y="3945093"/>
                <a:ext cx="3840963" cy="73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73" name="Rectangle 30"/>
              <p:cNvSpPr>
                <a:spLocks noChangeArrowheads="1"/>
              </p:cNvSpPr>
              <p:nvPr/>
            </p:nvSpPr>
            <p:spPr bwMode="auto">
              <a:xfrm rot="20382334">
                <a:off x="9370113" y="4227736"/>
                <a:ext cx="933470" cy="575841"/>
              </a:xfrm>
              <a:prstGeom prst="rect">
                <a:avLst/>
              </a:prstGeom>
              <a:noFill/>
              <a:ln w="9525" algn="ctr">
                <a:noFill/>
                <a:miter lim="800000"/>
                <a:headEnd/>
                <a:tailEnd/>
              </a:ln>
              <a:effectLst/>
            </p:spPr>
            <p:txBody>
              <a:bodyPr wrap="none" lIns="66780" tIns="33390" rIns="66780" bIns="33390" anchor="ctr"/>
              <a:lstStyle/>
              <a:p>
                <a:pPr>
                  <a:defRPr/>
                </a:pPr>
                <a:r>
                  <a:rPr lang="en-US" altLang="zh-CN" sz="1400" dirty="0">
                    <a:solidFill>
                      <a:schemeClr val="accent1">
                        <a:lumMod val="90000"/>
                      </a:schemeClr>
                    </a:solidFill>
                    <a:latin typeface="Arial" panose="020B0604020202020204" pitchFamily="34" charset="0"/>
                    <a:ea typeface="SimSun" pitchFamily="2" charset="-122"/>
                    <a:cs typeface="Arial" panose="020B0604020202020204" pitchFamily="34" charset="0"/>
                  </a:rPr>
                  <a:t>Sample Only</a:t>
                </a:r>
              </a:p>
            </p:txBody>
          </p:sp>
        </p:grpSp>
      </p:grpSp>
      <p:grpSp>
        <p:nvGrpSpPr>
          <p:cNvPr id="93" name="群組 92"/>
          <p:cNvGrpSpPr/>
          <p:nvPr/>
        </p:nvGrpSpPr>
        <p:grpSpPr>
          <a:xfrm>
            <a:off x="3327299" y="4692708"/>
            <a:ext cx="4686311" cy="688468"/>
            <a:chOff x="779215" y="1270632"/>
            <a:chExt cx="4686311" cy="688468"/>
          </a:xfrm>
        </p:grpSpPr>
        <p:grpSp>
          <p:nvGrpSpPr>
            <p:cNvPr id="94" name="群組 93"/>
            <p:cNvGrpSpPr/>
            <p:nvPr/>
          </p:nvGrpSpPr>
          <p:grpSpPr>
            <a:xfrm>
              <a:off x="779215" y="1439443"/>
              <a:ext cx="2529961" cy="519657"/>
              <a:chOff x="2237656" y="1540148"/>
              <a:chExt cx="2529961" cy="519657"/>
            </a:xfrm>
          </p:grpSpPr>
          <p:grpSp>
            <p:nvGrpSpPr>
              <p:cNvPr id="102" name="群組 101"/>
              <p:cNvGrpSpPr/>
              <p:nvPr/>
            </p:nvGrpSpPr>
            <p:grpSpPr>
              <a:xfrm>
                <a:off x="2419868" y="1540148"/>
                <a:ext cx="2347749" cy="350846"/>
                <a:chOff x="2439118" y="2310063"/>
                <a:chExt cx="2347749" cy="350846"/>
              </a:xfrm>
            </p:grpSpPr>
            <p:sp>
              <p:nvSpPr>
                <p:cNvPr id="104" name="矩形 103"/>
                <p:cNvSpPr/>
                <p:nvPr/>
              </p:nvSpPr>
              <p:spPr>
                <a:xfrm>
                  <a:off x="2439118" y="2419291"/>
                  <a:ext cx="2064836" cy="121253"/>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5" name="群組 104"/>
                <p:cNvGrpSpPr/>
                <p:nvPr/>
              </p:nvGrpSpPr>
              <p:grpSpPr>
                <a:xfrm>
                  <a:off x="4408370" y="2310063"/>
                  <a:ext cx="378497" cy="350846"/>
                  <a:chOff x="3722249" y="1183907"/>
                  <a:chExt cx="591190" cy="500514"/>
                </a:xfrm>
              </p:grpSpPr>
              <p:sp>
                <p:nvSpPr>
                  <p:cNvPr id="106" name="橢圓 105"/>
                  <p:cNvSpPr/>
                  <p:nvPr/>
                </p:nvSpPr>
                <p:spPr>
                  <a:xfrm>
                    <a:off x="3722249" y="1183907"/>
                    <a:ext cx="591190" cy="500514"/>
                  </a:xfrm>
                  <a:prstGeom prst="ellipse">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p:cNvSpPr/>
                  <p:nvPr/>
                </p:nvSpPr>
                <p:spPr>
                  <a:xfrm>
                    <a:off x="3871545" y="1319557"/>
                    <a:ext cx="292597" cy="229214"/>
                  </a:xfrm>
                  <a:prstGeom prst="ellipse">
                    <a:avLst/>
                  </a:prstGeom>
                  <a:solidFill>
                    <a:schemeClr val="bg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03" name="流程圖: 人工作業 102"/>
              <p:cNvSpPr/>
              <p:nvPr/>
            </p:nvSpPr>
            <p:spPr>
              <a:xfrm rot="10800000">
                <a:off x="2237656" y="1743248"/>
                <a:ext cx="977181" cy="316557"/>
              </a:xfrm>
              <a:prstGeom prst="flowChartManualOperation">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5" name="群組 94"/>
            <p:cNvGrpSpPr/>
            <p:nvPr/>
          </p:nvGrpSpPr>
          <p:grpSpPr>
            <a:xfrm rot="10800000">
              <a:off x="2935565" y="1270632"/>
              <a:ext cx="2529961" cy="519657"/>
              <a:chOff x="2237656" y="1540148"/>
              <a:chExt cx="2529961" cy="519657"/>
            </a:xfrm>
          </p:grpSpPr>
          <p:grpSp>
            <p:nvGrpSpPr>
              <p:cNvPr id="96" name="群組 95"/>
              <p:cNvGrpSpPr/>
              <p:nvPr/>
            </p:nvGrpSpPr>
            <p:grpSpPr>
              <a:xfrm>
                <a:off x="2419868" y="1540148"/>
                <a:ext cx="2347749" cy="350846"/>
                <a:chOff x="2439118" y="2310063"/>
                <a:chExt cx="2347749" cy="350846"/>
              </a:xfrm>
            </p:grpSpPr>
            <p:sp>
              <p:nvSpPr>
                <p:cNvPr id="98" name="矩形 97"/>
                <p:cNvSpPr/>
                <p:nvPr/>
              </p:nvSpPr>
              <p:spPr>
                <a:xfrm>
                  <a:off x="2439118" y="2419291"/>
                  <a:ext cx="2064836" cy="12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9" name="群組 98"/>
                <p:cNvGrpSpPr/>
                <p:nvPr/>
              </p:nvGrpSpPr>
              <p:grpSpPr>
                <a:xfrm>
                  <a:off x="4408370" y="2310063"/>
                  <a:ext cx="378497" cy="350846"/>
                  <a:chOff x="3722249" y="1183907"/>
                  <a:chExt cx="591190" cy="500514"/>
                </a:xfrm>
              </p:grpSpPr>
              <p:sp>
                <p:nvSpPr>
                  <p:cNvPr id="100" name="橢圓 99"/>
                  <p:cNvSpPr/>
                  <p:nvPr/>
                </p:nvSpPr>
                <p:spPr>
                  <a:xfrm>
                    <a:off x="3722249" y="1183907"/>
                    <a:ext cx="591190" cy="500514"/>
                  </a:xfrm>
                  <a:prstGeom prst="ellipse">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100"/>
                  <p:cNvSpPr/>
                  <p:nvPr/>
                </p:nvSpPr>
                <p:spPr>
                  <a:xfrm>
                    <a:off x="3871545" y="1319557"/>
                    <a:ext cx="292597" cy="229214"/>
                  </a:xfrm>
                  <a:prstGeom prst="ellipse">
                    <a:avLst/>
                  </a:prstGeom>
                  <a:solidFill>
                    <a:schemeClr val="bg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97" name="流程圖: 人工作業 96"/>
              <p:cNvSpPr/>
              <p:nvPr/>
            </p:nvSpPr>
            <p:spPr>
              <a:xfrm rot="10800000">
                <a:off x="2237656" y="1743248"/>
                <a:ext cx="977181" cy="316557"/>
              </a:xfrm>
              <a:prstGeom prst="flowChartManualOperation">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108" name="圖片 107"/>
          <p:cNvPicPr>
            <a:picLocks noChangeAspect="1"/>
          </p:cNvPicPr>
          <p:nvPr/>
        </p:nvPicPr>
        <p:blipFill rotWithShape="1">
          <a:blip r:embed="rId6"/>
          <a:srcRect r="69134"/>
          <a:stretch/>
        </p:blipFill>
        <p:spPr>
          <a:xfrm>
            <a:off x="4761059" y="5875769"/>
            <a:ext cx="562647" cy="353599"/>
          </a:xfrm>
          <a:prstGeom prst="rect">
            <a:avLst/>
          </a:prstGeom>
        </p:spPr>
      </p:pic>
      <p:pic>
        <p:nvPicPr>
          <p:cNvPr id="109" name="圖片 108"/>
          <p:cNvPicPr>
            <a:picLocks noChangeAspect="1"/>
          </p:cNvPicPr>
          <p:nvPr/>
        </p:nvPicPr>
        <p:blipFill rotWithShape="1">
          <a:blip r:embed="rId6"/>
          <a:srcRect l="69564" r="-779"/>
          <a:stretch/>
        </p:blipFill>
        <p:spPr>
          <a:xfrm>
            <a:off x="2315923" y="5875769"/>
            <a:ext cx="568999" cy="353599"/>
          </a:xfrm>
          <a:prstGeom prst="rect">
            <a:avLst/>
          </a:prstGeom>
        </p:spPr>
      </p:pic>
      <p:cxnSp>
        <p:nvCxnSpPr>
          <p:cNvPr id="110" name="直線接點 109"/>
          <p:cNvCxnSpPr/>
          <p:nvPr/>
        </p:nvCxnSpPr>
        <p:spPr>
          <a:xfrm>
            <a:off x="4734421" y="6229368"/>
            <a:ext cx="93603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111" name="圖片 110"/>
          <p:cNvPicPr>
            <a:picLocks noChangeAspect="1"/>
          </p:cNvPicPr>
          <p:nvPr/>
        </p:nvPicPr>
        <p:blipFill>
          <a:blip r:embed="rId7"/>
          <a:stretch>
            <a:fillRect/>
          </a:stretch>
        </p:blipFill>
        <p:spPr>
          <a:xfrm>
            <a:off x="2911559" y="5875768"/>
            <a:ext cx="1822862" cy="353599"/>
          </a:xfrm>
          <a:prstGeom prst="rect">
            <a:avLst/>
          </a:prstGeom>
        </p:spPr>
      </p:pic>
      <p:sp>
        <p:nvSpPr>
          <p:cNvPr id="112" name="流程圖: 人工作業 111"/>
          <p:cNvSpPr/>
          <p:nvPr/>
        </p:nvSpPr>
        <p:spPr>
          <a:xfrm rot="10800000">
            <a:off x="3593811" y="6279591"/>
            <a:ext cx="458358" cy="303375"/>
          </a:xfrm>
          <a:prstGeom prst="flowChartManualOperation">
            <a:avLst/>
          </a:prstGeom>
          <a:solidFill>
            <a:srgbClr val="A3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3" name="直線接點 112"/>
          <p:cNvCxnSpPr/>
          <p:nvPr/>
        </p:nvCxnSpPr>
        <p:spPr>
          <a:xfrm>
            <a:off x="1975525" y="6229368"/>
            <a:ext cx="936034"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2911559" y="6229368"/>
            <a:ext cx="192183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5" name="群組 114"/>
          <p:cNvGrpSpPr/>
          <p:nvPr/>
        </p:nvGrpSpPr>
        <p:grpSpPr>
          <a:xfrm>
            <a:off x="7024263" y="3895136"/>
            <a:ext cx="948407" cy="484813"/>
            <a:chOff x="4939233" y="1752600"/>
            <a:chExt cx="948406" cy="484813"/>
          </a:xfrm>
        </p:grpSpPr>
        <p:sp>
          <p:nvSpPr>
            <p:cNvPr id="116" name="圓角化同側角落矩形 115"/>
            <p:cNvSpPr/>
            <p:nvPr/>
          </p:nvSpPr>
          <p:spPr>
            <a:xfrm>
              <a:off x="4939233" y="2048727"/>
              <a:ext cx="948406" cy="188686"/>
            </a:xfrm>
            <a:prstGeom prst="round2Same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p:cNvSpPr/>
            <p:nvPr/>
          </p:nvSpPr>
          <p:spPr>
            <a:xfrm>
              <a:off x="5332008" y="1752600"/>
              <a:ext cx="150617" cy="2961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18" name="圖片 117"/>
          <p:cNvPicPr>
            <a:picLocks noChangeAspect="1"/>
          </p:cNvPicPr>
          <p:nvPr/>
        </p:nvPicPr>
        <p:blipFill>
          <a:blip r:embed="rId7"/>
          <a:stretch>
            <a:fillRect/>
          </a:stretch>
        </p:blipFill>
        <p:spPr>
          <a:xfrm>
            <a:off x="2922155" y="5352301"/>
            <a:ext cx="1822862" cy="353599"/>
          </a:xfrm>
          <a:prstGeom prst="rect">
            <a:avLst/>
          </a:prstGeom>
        </p:spPr>
      </p:pic>
      <p:grpSp>
        <p:nvGrpSpPr>
          <p:cNvPr id="119" name="群組 118"/>
          <p:cNvGrpSpPr/>
          <p:nvPr/>
        </p:nvGrpSpPr>
        <p:grpSpPr>
          <a:xfrm>
            <a:off x="2930010" y="4378829"/>
            <a:ext cx="5476002" cy="1327361"/>
            <a:chOff x="2751459" y="3284049"/>
            <a:chExt cx="5476002" cy="1327361"/>
          </a:xfrm>
        </p:grpSpPr>
        <p:grpSp>
          <p:nvGrpSpPr>
            <p:cNvPr id="120" name="群組 119"/>
            <p:cNvGrpSpPr/>
            <p:nvPr/>
          </p:nvGrpSpPr>
          <p:grpSpPr>
            <a:xfrm>
              <a:off x="2751459" y="3598218"/>
              <a:ext cx="5091455" cy="1013192"/>
              <a:chOff x="2760307" y="3360458"/>
              <a:chExt cx="5091455" cy="1013192"/>
            </a:xfrm>
          </p:grpSpPr>
          <p:grpSp>
            <p:nvGrpSpPr>
              <p:cNvPr id="128" name="群組 127"/>
              <p:cNvGrpSpPr/>
              <p:nvPr/>
            </p:nvGrpSpPr>
            <p:grpSpPr>
              <a:xfrm>
                <a:off x="3165451" y="3360458"/>
                <a:ext cx="4686311" cy="688468"/>
                <a:chOff x="779215" y="1270632"/>
                <a:chExt cx="4686311" cy="688468"/>
              </a:xfrm>
            </p:grpSpPr>
            <p:grpSp>
              <p:nvGrpSpPr>
                <p:cNvPr id="130" name="群組 129"/>
                <p:cNvGrpSpPr/>
                <p:nvPr/>
              </p:nvGrpSpPr>
              <p:grpSpPr>
                <a:xfrm>
                  <a:off x="779215" y="1439443"/>
                  <a:ext cx="2529961" cy="519657"/>
                  <a:chOff x="2237656" y="1540148"/>
                  <a:chExt cx="2529961" cy="519657"/>
                </a:xfrm>
              </p:grpSpPr>
              <p:grpSp>
                <p:nvGrpSpPr>
                  <p:cNvPr id="142" name="群組 141"/>
                  <p:cNvGrpSpPr/>
                  <p:nvPr/>
                </p:nvGrpSpPr>
                <p:grpSpPr>
                  <a:xfrm>
                    <a:off x="2419868" y="1540148"/>
                    <a:ext cx="2347749" cy="350846"/>
                    <a:chOff x="2439118" y="2310063"/>
                    <a:chExt cx="2347749" cy="350846"/>
                  </a:xfrm>
                </p:grpSpPr>
                <p:sp>
                  <p:nvSpPr>
                    <p:cNvPr id="144" name="矩形 143"/>
                    <p:cNvSpPr/>
                    <p:nvPr/>
                  </p:nvSpPr>
                  <p:spPr>
                    <a:xfrm>
                      <a:off x="2439118" y="2419291"/>
                      <a:ext cx="2064836" cy="121253"/>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5" name="群組 144"/>
                    <p:cNvGrpSpPr/>
                    <p:nvPr/>
                  </p:nvGrpSpPr>
                  <p:grpSpPr>
                    <a:xfrm>
                      <a:off x="4408370" y="2310063"/>
                      <a:ext cx="378497" cy="350846"/>
                      <a:chOff x="3722249" y="1183907"/>
                      <a:chExt cx="591190" cy="500514"/>
                    </a:xfrm>
                  </p:grpSpPr>
                  <p:sp>
                    <p:nvSpPr>
                      <p:cNvPr id="147" name="橢圓 146"/>
                      <p:cNvSpPr/>
                      <p:nvPr/>
                    </p:nvSpPr>
                    <p:spPr>
                      <a:xfrm>
                        <a:off x="3722249" y="1183907"/>
                        <a:ext cx="591190" cy="500514"/>
                      </a:xfrm>
                      <a:prstGeom prst="ellipse">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橢圓 147"/>
                      <p:cNvSpPr/>
                      <p:nvPr/>
                    </p:nvSpPr>
                    <p:spPr>
                      <a:xfrm>
                        <a:off x="3871545" y="1319557"/>
                        <a:ext cx="292597" cy="229214"/>
                      </a:xfrm>
                      <a:prstGeom prst="ellipse">
                        <a:avLst/>
                      </a:prstGeom>
                      <a:solidFill>
                        <a:schemeClr val="bg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43" name="流程圖: 人工作業 142"/>
                  <p:cNvSpPr/>
                  <p:nvPr/>
                </p:nvSpPr>
                <p:spPr>
                  <a:xfrm rot="10800000">
                    <a:off x="2237656" y="1743248"/>
                    <a:ext cx="977181" cy="316557"/>
                  </a:xfrm>
                  <a:prstGeom prst="flowChartManualOperation">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1" name="群組 130"/>
                <p:cNvGrpSpPr/>
                <p:nvPr/>
              </p:nvGrpSpPr>
              <p:grpSpPr>
                <a:xfrm rot="10800000">
                  <a:off x="2935565" y="1270632"/>
                  <a:ext cx="2529961" cy="519657"/>
                  <a:chOff x="2237656" y="1540148"/>
                  <a:chExt cx="2529961" cy="519657"/>
                </a:xfrm>
              </p:grpSpPr>
              <p:grpSp>
                <p:nvGrpSpPr>
                  <p:cNvPr id="132" name="群組 131"/>
                  <p:cNvGrpSpPr/>
                  <p:nvPr/>
                </p:nvGrpSpPr>
                <p:grpSpPr>
                  <a:xfrm>
                    <a:off x="2419868" y="1540148"/>
                    <a:ext cx="2347749" cy="350846"/>
                    <a:chOff x="2439118" y="2310063"/>
                    <a:chExt cx="2347749" cy="350846"/>
                  </a:xfrm>
                </p:grpSpPr>
                <p:sp>
                  <p:nvSpPr>
                    <p:cNvPr id="137" name="矩形 136"/>
                    <p:cNvSpPr/>
                    <p:nvPr/>
                  </p:nvSpPr>
                  <p:spPr>
                    <a:xfrm>
                      <a:off x="2439118" y="2419291"/>
                      <a:ext cx="2064836" cy="121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9" name="群組 138"/>
                    <p:cNvGrpSpPr/>
                    <p:nvPr/>
                  </p:nvGrpSpPr>
                  <p:grpSpPr>
                    <a:xfrm>
                      <a:off x="4408370" y="2310063"/>
                      <a:ext cx="378497" cy="350846"/>
                      <a:chOff x="3722249" y="1183907"/>
                      <a:chExt cx="591190" cy="500514"/>
                    </a:xfrm>
                  </p:grpSpPr>
                  <p:sp>
                    <p:nvSpPr>
                      <p:cNvPr id="140" name="橢圓 139"/>
                      <p:cNvSpPr/>
                      <p:nvPr/>
                    </p:nvSpPr>
                    <p:spPr>
                      <a:xfrm>
                        <a:off x="3722249" y="1183907"/>
                        <a:ext cx="591190" cy="500514"/>
                      </a:xfrm>
                      <a:prstGeom prst="ellipse">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橢圓 140"/>
                      <p:cNvSpPr/>
                      <p:nvPr/>
                    </p:nvSpPr>
                    <p:spPr>
                      <a:xfrm>
                        <a:off x="3871545" y="1319557"/>
                        <a:ext cx="292597" cy="229214"/>
                      </a:xfrm>
                      <a:prstGeom prst="ellipse">
                        <a:avLst/>
                      </a:prstGeom>
                      <a:solidFill>
                        <a:schemeClr val="bg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33" name="流程圖: 人工作業 132"/>
                  <p:cNvSpPr/>
                  <p:nvPr/>
                </p:nvSpPr>
                <p:spPr>
                  <a:xfrm rot="10800000">
                    <a:off x="2237656" y="1743248"/>
                    <a:ext cx="977181" cy="316557"/>
                  </a:xfrm>
                  <a:prstGeom prst="flowChartManualOperation">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129" name="圖片 128"/>
              <p:cNvPicPr>
                <a:picLocks noChangeAspect="1"/>
              </p:cNvPicPr>
              <p:nvPr/>
            </p:nvPicPr>
            <p:blipFill>
              <a:blip r:embed="rId7"/>
              <a:stretch>
                <a:fillRect/>
              </a:stretch>
            </p:blipFill>
            <p:spPr>
              <a:xfrm>
                <a:off x="2760307" y="4020051"/>
                <a:ext cx="1822862" cy="353599"/>
              </a:xfrm>
              <a:prstGeom prst="rect">
                <a:avLst/>
              </a:prstGeom>
            </p:spPr>
          </p:pic>
        </p:grpSp>
        <p:grpSp>
          <p:nvGrpSpPr>
            <p:cNvPr id="121" name="群組 120"/>
            <p:cNvGrpSpPr/>
            <p:nvPr/>
          </p:nvGrpSpPr>
          <p:grpSpPr>
            <a:xfrm rot="10800000">
              <a:off x="6417134" y="3284049"/>
              <a:ext cx="1810327" cy="341746"/>
              <a:chOff x="671201" y="3079807"/>
              <a:chExt cx="1810327" cy="341746"/>
            </a:xfrm>
          </p:grpSpPr>
          <p:sp>
            <p:nvSpPr>
              <p:cNvPr id="122" name="矩形 121"/>
              <p:cNvSpPr/>
              <p:nvPr/>
            </p:nvSpPr>
            <p:spPr>
              <a:xfrm>
                <a:off x="671201" y="3273771"/>
                <a:ext cx="1810327" cy="147782"/>
              </a:xfrm>
              <a:prstGeom prst="rect">
                <a:avLst/>
              </a:prstGeom>
              <a:solidFill>
                <a:schemeClr val="bg2"/>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3" name="橢圓 122"/>
              <p:cNvSpPr/>
              <p:nvPr/>
            </p:nvSpPr>
            <p:spPr>
              <a:xfrm>
                <a:off x="759715" y="3079807"/>
                <a:ext cx="203200" cy="19396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1117240" y="3079807"/>
                <a:ext cx="203200" cy="19396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1474765" y="3079807"/>
                <a:ext cx="203200" cy="19396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橢圓 125"/>
              <p:cNvSpPr/>
              <p:nvPr/>
            </p:nvSpPr>
            <p:spPr>
              <a:xfrm>
                <a:off x="1832290" y="3079807"/>
                <a:ext cx="203200" cy="19396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橢圓 126"/>
              <p:cNvSpPr/>
              <p:nvPr/>
            </p:nvSpPr>
            <p:spPr>
              <a:xfrm>
                <a:off x="2189814" y="3079807"/>
                <a:ext cx="203200" cy="19396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149" name="矩形 148"/>
          <p:cNvSpPr/>
          <p:nvPr/>
        </p:nvSpPr>
        <p:spPr>
          <a:xfrm>
            <a:off x="6229341" y="5977343"/>
            <a:ext cx="2538251" cy="1408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50" name="矩形 149"/>
          <p:cNvSpPr/>
          <p:nvPr/>
        </p:nvSpPr>
        <p:spPr>
          <a:xfrm>
            <a:off x="6629291" y="5941763"/>
            <a:ext cx="1738351" cy="10157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pSp>
        <p:nvGrpSpPr>
          <p:cNvPr id="151" name="群組 150"/>
          <p:cNvGrpSpPr/>
          <p:nvPr/>
        </p:nvGrpSpPr>
        <p:grpSpPr>
          <a:xfrm rot="10800000">
            <a:off x="6593303" y="4382222"/>
            <a:ext cx="1810327" cy="341746"/>
            <a:chOff x="613449" y="2909455"/>
            <a:chExt cx="1810327" cy="341746"/>
          </a:xfrm>
        </p:grpSpPr>
        <p:sp>
          <p:nvSpPr>
            <p:cNvPr id="152" name="矩形 151"/>
            <p:cNvSpPr/>
            <p:nvPr/>
          </p:nvSpPr>
          <p:spPr>
            <a:xfrm>
              <a:off x="613449" y="3103419"/>
              <a:ext cx="1810327" cy="147782"/>
            </a:xfrm>
            <a:prstGeom prst="rect">
              <a:avLst/>
            </a:prstGeom>
            <a:solidFill>
              <a:schemeClr val="tx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3" name="橢圓 152"/>
            <p:cNvSpPr/>
            <p:nvPr/>
          </p:nvSpPr>
          <p:spPr>
            <a:xfrm>
              <a:off x="701963" y="2909455"/>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橢圓 153"/>
            <p:cNvSpPr/>
            <p:nvPr/>
          </p:nvSpPr>
          <p:spPr>
            <a:xfrm>
              <a:off x="1059488" y="2909455"/>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橢圓 155"/>
            <p:cNvSpPr/>
            <p:nvPr/>
          </p:nvSpPr>
          <p:spPr>
            <a:xfrm>
              <a:off x="1417013" y="2909455"/>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156"/>
            <p:cNvSpPr/>
            <p:nvPr/>
          </p:nvSpPr>
          <p:spPr>
            <a:xfrm>
              <a:off x="1774538" y="2909455"/>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橢圓 157"/>
            <p:cNvSpPr/>
            <p:nvPr/>
          </p:nvSpPr>
          <p:spPr>
            <a:xfrm>
              <a:off x="2132062" y="2909455"/>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9" name="矩形 158"/>
          <p:cNvSpPr/>
          <p:nvPr/>
        </p:nvSpPr>
        <p:spPr>
          <a:xfrm>
            <a:off x="9347750" y="5977343"/>
            <a:ext cx="2538251" cy="14088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64" name="文字方塊 163"/>
          <p:cNvSpPr txBox="1"/>
          <p:nvPr/>
        </p:nvSpPr>
        <p:spPr>
          <a:xfrm>
            <a:off x="6812110" y="6140878"/>
            <a:ext cx="1319726" cy="369332"/>
          </a:xfrm>
          <a:prstGeom prst="rect">
            <a:avLst/>
          </a:prstGeom>
          <a:noFill/>
        </p:spPr>
        <p:txBody>
          <a:bodyPr wrap="square" rtlCol="0">
            <a:spAutoFit/>
          </a:bodyPr>
          <a:lstStyle/>
          <a:p>
            <a:pPr algn="ctr"/>
            <a:r>
              <a:rPr lang="en-US" altLang="zh-TW" dirty="0">
                <a:latin typeface="Calibri" panose="020F0502020204030204" pitchFamily="34" charset="0"/>
                <a:cs typeface="Calibri" panose="020F0502020204030204" pitchFamily="34" charset="0"/>
              </a:rPr>
              <a:t>Flux dipping</a:t>
            </a:r>
            <a:endParaRPr lang="zh-TW" altLang="en-US" dirty="0">
              <a:latin typeface="Calibri" panose="020F0502020204030204" pitchFamily="34" charset="0"/>
              <a:cs typeface="Calibri" panose="020F0502020204030204" pitchFamily="34" charset="0"/>
            </a:endParaRPr>
          </a:p>
        </p:txBody>
      </p:sp>
      <p:grpSp>
        <p:nvGrpSpPr>
          <p:cNvPr id="167" name="群組 166"/>
          <p:cNvGrpSpPr/>
          <p:nvPr/>
        </p:nvGrpSpPr>
        <p:grpSpPr>
          <a:xfrm>
            <a:off x="10053534" y="4524837"/>
            <a:ext cx="1162450" cy="1003756"/>
            <a:chOff x="9737097" y="4800337"/>
            <a:chExt cx="1162450" cy="1003756"/>
          </a:xfrm>
        </p:grpSpPr>
        <p:sp>
          <p:nvSpPr>
            <p:cNvPr id="170" name="文字方塊 169"/>
            <p:cNvSpPr txBox="1"/>
            <p:nvPr/>
          </p:nvSpPr>
          <p:spPr>
            <a:xfrm flipH="1">
              <a:off x="9737097" y="4800337"/>
              <a:ext cx="1162450" cy="369332"/>
            </a:xfrm>
            <a:prstGeom prst="rect">
              <a:avLst/>
            </a:prstGeom>
            <a:noFill/>
          </p:spPr>
          <p:txBody>
            <a:bodyPr wrap="square" rtlCol="0">
              <a:spAutoFit/>
            </a:bodyPr>
            <a:lstStyle/>
            <a:p>
              <a:pPr algn="ctr"/>
              <a:r>
                <a:rPr lang="en-US" altLang="zh-TW" dirty="0">
                  <a:latin typeface="Calibri" panose="020F0502020204030204" pitchFamily="34" charset="0"/>
                  <a:cs typeface="Calibri" panose="020F0502020204030204" pitchFamily="34" charset="0"/>
                </a:rPr>
                <a:t>Reflow </a:t>
              </a:r>
              <a:endParaRPr lang="zh-TW" altLang="en-US" dirty="0">
                <a:latin typeface="Calibri" panose="020F0502020204030204" pitchFamily="34" charset="0"/>
                <a:cs typeface="Calibri" panose="020F0502020204030204" pitchFamily="34" charset="0"/>
              </a:endParaRPr>
            </a:p>
          </p:txBody>
        </p:sp>
        <p:sp>
          <p:nvSpPr>
            <p:cNvPr id="171" name="手繪多邊形 170"/>
            <p:cNvSpPr/>
            <p:nvPr/>
          </p:nvSpPr>
          <p:spPr>
            <a:xfrm>
              <a:off x="9798515" y="5211106"/>
              <a:ext cx="201536" cy="592987"/>
            </a:xfrm>
            <a:custGeom>
              <a:avLst/>
              <a:gdLst>
                <a:gd name="connsiteX0" fmla="*/ 232044 w 246164"/>
                <a:gd name="connsiteY0" fmla="*/ 0 h 696035"/>
                <a:gd name="connsiteX1" fmla="*/ 32 w 246164"/>
                <a:gd name="connsiteY1" fmla="*/ 204716 h 696035"/>
                <a:gd name="connsiteX2" fmla="*/ 245692 w 246164"/>
                <a:gd name="connsiteY2" fmla="*/ 464023 h 696035"/>
                <a:gd name="connsiteX3" fmla="*/ 68271 w 246164"/>
                <a:gd name="connsiteY3" fmla="*/ 696035 h 696035"/>
              </a:gdLst>
              <a:ahLst/>
              <a:cxnLst>
                <a:cxn ang="0">
                  <a:pos x="connsiteX0" y="connsiteY0"/>
                </a:cxn>
                <a:cxn ang="0">
                  <a:pos x="connsiteX1" y="connsiteY1"/>
                </a:cxn>
                <a:cxn ang="0">
                  <a:pos x="connsiteX2" y="connsiteY2"/>
                </a:cxn>
                <a:cxn ang="0">
                  <a:pos x="connsiteX3" y="connsiteY3"/>
                </a:cxn>
              </a:cxnLst>
              <a:rect l="l" t="t" r="r" b="b"/>
              <a:pathLst>
                <a:path w="246164" h="696035">
                  <a:moveTo>
                    <a:pt x="232044" y="0"/>
                  </a:moveTo>
                  <a:cubicBezTo>
                    <a:pt x="114900" y="63689"/>
                    <a:pt x="-2243" y="127379"/>
                    <a:pt x="32" y="204716"/>
                  </a:cubicBezTo>
                  <a:cubicBezTo>
                    <a:pt x="2307" y="282053"/>
                    <a:pt x="234319" y="382137"/>
                    <a:pt x="245692" y="464023"/>
                  </a:cubicBezTo>
                  <a:cubicBezTo>
                    <a:pt x="257065" y="545909"/>
                    <a:pt x="59172" y="664190"/>
                    <a:pt x="68271" y="696035"/>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 name="手繪多邊形 171"/>
            <p:cNvSpPr/>
            <p:nvPr/>
          </p:nvSpPr>
          <p:spPr>
            <a:xfrm>
              <a:off x="10201616" y="5211106"/>
              <a:ext cx="201536" cy="592987"/>
            </a:xfrm>
            <a:custGeom>
              <a:avLst/>
              <a:gdLst>
                <a:gd name="connsiteX0" fmla="*/ 232044 w 246164"/>
                <a:gd name="connsiteY0" fmla="*/ 0 h 696035"/>
                <a:gd name="connsiteX1" fmla="*/ 32 w 246164"/>
                <a:gd name="connsiteY1" fmla="*/ 204716 h 696035"/>
                <a:gd name="connsiteX2" fmla="*/ 245692 w 246164"/>
                <a:gd name="connsiteY2" fmla="*/ 464023 h 696035"/>
                <a:gd name="connsiteX3" fmla="*/ 68271 w 246164"/>
                <a:gd name="connsiteY3" fmla="*/ 696035 h 696035"/>
              </a:gdLst>
              <a:ahLst/>
              <a:cxnLst>
                <a:cxn ang="0">
                  <a:pos x="connsiteX0" y="connsiteY0"/>
                </a:cxn>
                <a:cxn ang="0">
                  <a:pos x="connsiteX1" y="connsiteY1"/>
                </a:cxn>
                <a:cxn ang="0">
                  <a:pos x="connsiteX2" y="connsiteY2"/>
                </a:cxn>
                <a:cxn ang="0">
                  <a:pos x="connsiteX3" y="connsiteY3"/>
                </a:cxn>
              </a:cxnLst>
              <a:rect l="l" t="t" r="r" b="b"/>
              <a:pathLst>
                <a:path w="246164" h="696035">
                  <a:moveTo>
                    <a:pt x="232044" y="0"/>
                  </a:moveTo>
                  <a:cubicBezTo>
                    <a:pt x="114900" y="63689"/>
                    <a:pt x="-2243" y="127379"/>
                    <a:pt x="32" y="204716"/>
                  </a:cubicBezTo>
                  <a:cubicBezTo>
                    <a:pt x="2307" y="282053"/>
                    <a:pt x="234319" y="382137"/>
                    <a:pt x="245692" y="464023"/>
                  </a:cubicBezTo>
                  <a:cubicBezTo>
                    <a:pt x="257065" y="545909"/>
                    <a:pt x="59172" y="664190"/>
                    <a:pt x="68271" y="696035"/>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 name="手繪多邊形 172"/>
            <p:cNvSpPr/>
            <p:nvPr/>
          </p:nvSpPr>
          <p:spPr>
            <a:xfrm>
              <a:off x="10604718" y="5211106"/>
              <a:ext cx="201536" cy="592987"/>
            </a:xfrm>
            <a:custGeom>
              <a:avLst/>
              <a:gdLst>
                <a:gd name="connsiteX0" fmla="*/ 232044 w 246164"/>
                <a:gd name="connsiteY0" fmla="*/ 0 h 696035"/>
                <a:gd name="connsiteX1" fmla="*/ 32 w 246164"/>
                <a:gd name="connsiteY1" fmla="*/ 204716 h 696035"/>
                <a:gd name="connsiteX2" fmla="*/ 245692 w 246164"/>
                <a:gd name="connsiteY2" fmla="*/ 464023 h 696035"/>
                <a:gd name="connsiteX3" fmla="*/ 68271 w 246164"/>
                <a:gd name="connsiteY3" fmla="*/ 696035 h 696035"/>
              </a:gdLst>
              <a:ahLst/>
              <a:cxnLst>
                <a:cxn ang="0">
                  <a:pos x="connsiteX0" y="connsiteY0"/>
                </a:cxn>
                <a:cxn ang="0">
                  <a:pos x="connsiteX1" y="connsiteY1"/>
                </a:cxn>
                <a:cxn ang="0">
                  <a:pos x="connsiteX2" y="connsiteY2"/>
                </a:cxn>
                <a:cxn ang="0">
                  <a:pos x="connsiteX3" y="connsiteY3"/>
                </a:cxn>
              </a:cxnLst>
              <a:rect l="l" t="t" r="r" b="b"/>
              <a:pathLst>
                <a:path w="246164" h="696035">
                  <a:moveTo>
                    <a:pt x="232044" y="0"/>
                  </a:moveTo>
                  <a:cubicBezTo>
                    <a:pt x="114900" y="63689"/>
                    <a:pt x="-2243" y="127379"/>
                    <a:pt x="32" y="204716"/>
                  </a:cubicBezTo>
                  <a:cubicBezTo>
                    <a:pt x="2307" y="282053"/>
                    <a:pt x="234319" y="382137"/>
                    <a:pt x="245692" y="464023"/>
                  </a:cubicBezTo>
                  <a:cubicBezTo>
                    <a:pt x="257065" y="545909"/>
                    <a:pt x="59172" y="664190"/>
                    <a:pt x="68271" y="696035"/>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4" name="群組 173"/>
          <p:cNvGrpSpPr/>
          <p:nvPr/>
        </p:nvGrpSpPr>
        <p:grpSpPr>
          <a:xfrm>
            <a:off x="7027249" y="5151474"/>
            <a:ext cx="948407" cy="484813"/>
            <a:chOff x="4939233" y="1752600"/>
            <a:chExt cx="948406" cy="484813"/>
          </a:xfrm>
        </p:grpSpPr>
        <p:sp>
          <p:nvSpPr>
            <p:cNvPr id="175" name="圓角化同側角落矩形 174"/>
            <p:cNvSpPr/>
            <p:nvPr/>
          </p:nvSpPr>
          <p:spPr>
            <a:xfrm>
              <a:off x="4939233" y="2048727"/>
              <a:ext cx="948406" cy="188686"/>
            </a:xfrm>
            <a:prstGeom prst="round2Same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矩形 175"/>
            <p:cNvSpPr/>
            <p:nvPr/>
          </p:nvSpPr>
          <p:spPr>
            <a:xfrm>
              <a:off x="5332008" y="1752600"/>
              <a:ext cx="150617" cy="2961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7" name="群組 176"/>
          <p:cNvGrpSpPr/>
          <p:nvPr/>
        </p:nvGrpSpPr>
        <p:grpSpPr>
          <a:xfrm>
            <a:off x="6596289" y="5628935"/>
            <a:ext cx="1810327" cy="341746"/>
            <a:chOff x="6319198" y="5891084"/>
            <a:chExt cx="1810327" cy="341746"/>
          </a:xfrm>
        </p:grpSpPr>
        <p:grpSp>
          <p:nvGrpSpPr>
            <p:cNvPr id="178" name="群組 177"/>
            <p:cNvGrpSpPr/>
            <p:nvPr/>
          </p:nvGrpSpPr>
          <p:grpSpPr>
            <a:xfrm rot="10800000">
              <a:off x="6319198" y="5891084"/>
              <a:ext cx="1810327" cy="341746"/>
              <a:chOff x="613449" y="2909455"/>
              <a:chExt cx="1810327" cy="341746"/>
            </a:xfrm>
          </p:grpSpPr>
          <p:sp>
            <p:nvSpPr>
              <p:cNvPr id="192" name="矩形 191"/>
              <p:cNvSpPr/>
              <p:nvPr/>
            </p:nvSpPr>
            <p:spPr>
              <a:xfrm>
                <a:off x="613449" y="3103419"/>
                <a:ext cx="1810327" cy="147782"/>
              </a:xfrm>
              <a:prstGeom prst="rect">
                <a:avLst/>
              </a:prstGeom>
              <a:solidFill>
                <a:schemeClr val="tx1">
                  <a:lumMod val="40000"/>
                  <a:lumOff val="6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3" name="橢圓 192"/>
              <p:cNvSpPr/>
              <p:nvPr/>
            </p:nvSpPr>
            <p:spPr>
              <a:xfrm>
                <a:off x="701963" y="2909455"/>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p:cNvSpPr/>
              <p:nvPr/>
            </p:nvSpPr>
            <p:spPr>
              <a:xfrm>
                <a:off x="1059488" y="2909455"/>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橢圓 194"/>
              <p:cNvSpPr/>
              <p:nvPr/>
            </p:nvSpPr>
            <p:spPr>
              <a:xfrm>
                <a:off x="1417013" y="2909455"/>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橢圓 195"/>
              <p:cNvSpPr/>
              <p:nvPr/>
            </p:nvSpPr>
            <p:spPr>
              <a:xfrm>
                <a:off x="1774538" y="2909455"/>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橢圓 196"/>
              <p:cNvSpPr/>
              <p:nvPr/>
            </p:nvSpPr>
            <p:spPr>
              <a:xfrm>
                <a:off x="2132062" y="2922902"/>
                <a:ext cx="203200" cy="193964"/>
              </a:xfrm>
              <a:prstGeom prst="ellipse">
                <a:avLst/>
              </a:prstGeom>
              <a:gradFill flip="none" rotWithShape="1">
                <a:gsLst>
                  <a:gs pos="0">
                    <a:schemeClr val="tx1">
                      <a:lumMod val="40000"/>
                      <a:lumOff val="60000"/>
                      <a:shade val="30000"/>
                      <a:satMod val="115000"/>
                    </a:schemeClr>
                  </a:gs>
                  <a:gs pos="50000">
                    <a:schemeClr val="tx1">
                      <a:lumMod val="40000"/>
                      <a:lumOff val="60000"/>
                      <a:shade val="67500"/>
                      <a:satMod val="115000"/>
                    </a:schemeClr>
                  </a:gs>
                  <a:gs pos="100000">
                    <a:schemeClr val="tx1">
                      <a:lumMod val="40000"/>
                      <a:lumOff val="6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1" name="手繪多邊形 180"/>
            <p:cNvSpPr/>
            <p:nvPr/>
          </p:nvSpPr>
          <p:spPr>
            <a:xfrm>
              <a:off x="6434414" y="6192438"/>
              <a:ext cx="148665" cy="36912"/>
            </a:xfrm>
            <a:custGeom>
              <a:avLst/>
              <a:gdLst>
                <a:gd name="connsiteX0" fmla="*/ 6867 w 148665"/>
                <a:gd name="connsiteY0" fmla="*/ 1193 h 36912"/>
                <a:gd name="connsiteX1" fmla="*/ 147361 w 148665"/>
                <a:gd name="connsiteY1" fmla="*/ 5956 h 36912"/>
                <a:gd name="connsiteX2" fmla="*/ 133073 w 148665"/>
                <a:gd name="connsiteY2" fmla="*/ 15481 h 36912"/>
                <a:gd name="connsiteX3" fmla="*/ 123548 w 148665"/>
                <a:gd name="connsiteY3" fmla="*/ 17862 h 36912"/>
                <a:gd name="connsiteX4" fmla="*/ 116404 w 148665"/>
                <a:gd name="connsiteY4" fmla="*/ 25006 h 36912"/>
                <a:gd name="connsiteX5" fmla="*/ 102117 w 148665"/>
                <a:gd name="connsiteY5" fmla="*/ 29768 h 36912"/>
                <a:gd name="connsiteX6" fmla="*/ 75923 w 148665"/>
                <a:gd name="connsiteY6" fmla="*/ 36912 h 36912"/>
                <a:gd name="connsiteX7" fmla="*/ 42586 w 148665"/>
                <a:gd name="connsiteY7" fmla="*/ 32150 h 36912"/>
                <a:gd name="connsiteX8" fmla="*/ 25917 w 148665"/>
                <a:gd name="connsiteY8" fmla="*/ 22625 h 36912"/>
                <a:gd name="connsiteX9" fmla="*/ 6867 w 148665"/>
                <a:gd name="connsiteY9" fmla="*/ 1193 h 3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665" h="36912">
                  <a:moveTo>
                    <a:pt x="6867" y="1193"/>
                  </a:moveTo>
                  <a:cubicBezTo>
                    <a:pt x="27108" y="-1585"/>
                    <a:pt x="100800" y="685"/>
                    <a:pt x="147361" y="5956"/>
                  </a:cubicBezTo>
                  <a:cubicBezTo>
                    <a:pt x="153049" y="6600"/>
                    <a:pt x="138626" y="14093"/>
                    <a:pt x="133073" y="15481"/>
                  </a:cubicBezTo>
                  <a:lnTo>
                    <a:pt x="123548" y="17862"/>
                  </a:lnTo>
                  <a:cubicBezTo>
                    <a:pt x="121167" y="20243"/>
                    <a:pt x="119348" y="23371"/>
                    <a:pt x="116404" y="25006"/>
                  </a:cubicBezTo>
                  <a:cubicBezTo>
                    <a:pt x="112016" y="27444"/>
                    <a:pt x="106778" y="27903"/>
                    <a:pt x="102117" y="29768"/>
                  </a:cubicBezTo>
                  <a:cubicBezTo>
                    <a:pt x="85728" y="36324"/>
                    <a:pt x="94427" y="33828"/>
                    <a:pt x="75923" y="36912"/>
                  </a:cubicBezTo>
                  <a:cubicBezTo>
                    <a:pt x="62466" y="35689"/>
                    <a:pt x="53685" y="36907"/>
                    <a:pt x="42586" y="32150"/>
                  </a:cubicBezTo>
                  <a:cubicBezTo>
                    <a:pt x="37795" y="30096"/>
                    <a:pt x="30135" y="26140"/>
                    <a:pt x="25917" y="22625"/>
                  </a:cubicBezTo>
                  <a:cubicBezTo>
                    <a:pt x="16670" y="14920"/>
                    <a:pt x="-13374" y="3971"/>
                    <a:pt x="6867" y="1193"/>
                  </a:cubicBez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手繪多邊形 183"/>
            <p:cNvSpPr/>
            <p:nvPr/>
          </p:nvSpPr>
          <p:spPr>
            <a:xfrm>
              <a:off x="6791898" y="6184790"/>
              <a:ext cx="148665" cy="36912"/>
            </a:xfrm>
            <a:custGeom>
              <a:avLst/>
              <a:gdLst>
                <a:gd name="connsiteX0" fmla="*/ 6867 w 148665"/>
                <a:gd name="connsiteY0" fmla="*/ 1193 h 36912"/>
                <a:gd name="connsiteX1" fmla="*/ 147361 w 148665"/>
                <a:gd name="connsiteY1" fmla="*/ 5956 h 36912"/>
                <a:gd name="connsiteX2" fmla="*/ 133073 w 148665"/>
                <a:gd name="connsiteY2" fmla="*/ 15481 h 36912"/>
                <a:gd name="connsiteX3" fmla="*/ 123548 w 148665"/>
                <a:gd name="connsiteY3" fmla="*/ 17862 h 36912"/>
                <a:gd name="connsiteX4" fmla="*/ 116404 w 148665"/>
                <a:gd name="connsiteY4" fmla="*/ 25006 h 36912"/>
                <a:gd name="connsiteX5" fmla="*/ 102117 w 148665"/>
                <a:gd name="connsiteY5" fmla="*/ 29768 h 36912"/>
                <a:gd name="connsiteX6" fmla="*/ 75923 w 148665"/>
                <a:gd name="connsiteY6" fmla="*/ 36912 h 36912"/>
                <a:gd name="connsiteX7" fmla="*/ 42586 w 148665"/>
                <a:gd name="connsiteY7" fmla="*/ 32150 h 36912"/>
                <a:gd name="connsiteX8" fmla="*/ 25917 w 148665"/>
                <a:gd name="connsiteY8" fmla="*/ 22625 h 36912"/>
                <a:gd name="connsiteX9" fmla="*/ 6867 w 148665"/>
                <a:gd name="connsiteY9" fmla="*/ 1193 h 3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665" h="36912">
                  <a:moveTo>
                    <a:pt x="6867" y="1193"/>
                  </a:moveTo>
                  <a:cubicBezTo>
                    <a:pt x="27108" y="-1585"/>
                    <a:pt x="100800" y="685"/>
                    <a:pt x="147361" y="5956"/>
                  </a:cubicBezTo>
                  <a:cubicBezTo>
                    <a:pt x="153049" y="6600"/>
                    <a:pt x="138626" y="14093"/>
                    <a:pt x="133073" y="15481"/>
                  </a:cubicBezTo>
                  <a:lnTo>
                    <a:pt x="123548" y="17862"/>
                  </a:lnTo>
                  <a:cubicBezTo>
                    <a:pt x="121167" y="20243"/>
                    <a:pt x="119348" y="23371"/>
                    <a:pt x="116404" y="25006"/>
                  </a:cubicBezTo>
                  <a:cubicBezTo>
                    <a:pt x="112016" y="27444"/>
                    <a:pt x="106778" y="27903"/>
                    <a:pt x="102117" y="29768"/>
                  </a:cubicBezTo>
                  <a:cubicBezTo>
                    <a:pt x="85728" y="36324"/>
                    <a:pt x="94427" y="33828"/>
                    <a:pt x="75923" y="36912"/>
                  </a:cubicBezTo>
                  <a:cubicBezTo>
                    <a:pt x="62466" y="35689"/>
                    <a:pt x="53685" y="36907"/>
                    <a:pt x="42586" y="32150"/>
                  </a:cubicBezTo>
                  <a:cubicBezTo>
                    <a:pt x="37795" y="30096"/>
                    <a:pt x="30135" y="26140"/>
                    <a:pt x="25917" y="22625"/>
                  </a:cubicBezTo>
                  <a:cubicBezTo>
                    <a:pt x="16670" y="14920"/>
                    <a:pt x="-13374" y="3971"/>
                    <a:pt x="6867" y="1193"/>
                  </a:cubicBez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手繪多邊形 184"/>
            <p:cNvSpPr/>
            <p:nvPr/>
          </p:nvSpPr>
          <p:spPr>
            <a:xfrm>
              <a:off x="7149423" y="6192438"/>
              <a:ext cx="148665" cy="36912"/>
            </a:xfrm>
            <a:custGeom>
              <a:avLst/>
              <a:gdLst>
                <a:gd name="connsiteX0" fmla="*/ 6867 w 148665"/>
                <a:gd name="connsiteY0" fmla="*/ 1193 h 36912"/>
                <a:gd name="connsiteX1" fmla="*/ 147361 w 148665"/>
                <a:gd name="connsiteY1" fmla="*/ 5956 h 36912"/>
                <a:gd name="connsiteX2" fmla="*/ 133073 w 148665"/>
                <a:gd name="connsiteY2" fmla="*/ 15481 h 36912"/>
                <a:gd name="connsiteX3" fmla="*/ 123548 w 148665"/>
                <a:gd name="connsiteY3" fmla="*/ 17862 h 36912"/>
                <a:gd name="connsiteX4" fmla="*/ 116404 w 148665"/>
                <a:gd name="connsiteY4" fmla="*/ 25006 h 36912"/>
                <a:gd name="connsiteX5" fmla="*/ 102117 w 148665"/>
                <a:gd name="connsiteY5" fmla="*/ 29768 h 36912"/>
                <a:gd name="connsiteX6" fmla="*/ 75923 w 148665"/>
                <a:gd name="connsiteY6" fmla="*/ 36912 h 36912"/>
                <a:gd name="connsiteX7" fmla="*/ 42586 w 148665"/>
                <a:gd name="connsiteY7" fmla="*/ 32150 h 36912"/>
                <a:gd name="connsiteX8" fmla="*/ 25917 w 148665"/>
                <a:gd name="connsiteY8" fmla="*/ 22625 h 36912"/>
                <a:gd name="connsiteX9" fmla="*/ 6867 w 148665"/>
                <a:gd name="connsiteY9" fmla="*/ 1193 h 3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665" h="36912">
                  <a:moveTo>
                    <a:pt x="6867" y="1193"/>
                  </a:moveTo>
                  <a:cubicBezTo>
                    <a:pt x="27108" y="-1585"/>
                    <a:pt x="100800" y="685"/>
                    <a:pt x="147361" y="5956"/>
                  </a:cubicBezTo>
                  <a:cubicBezTo>
                    <a:pt x="153049" y="6600"/>
                    <a:pt x="138626" y="14093"/>
                    <a:pt x="133073" y="15481"/>
                  </a:cubicBezTo>
                  <a:lnTo>
                    <a:pt x="123548" y="17862"/>
                  </a:lnTo>
                  <a:cubicBezTo>
                    <a:pt x="121167" y="20243"/>
                    <a:pt x="119348" y="23371"/>
                    <a:pt x="116404" y="25006"/>
                  </a:cubicBezTo>
                  <a:cubicBezTo>
                    <a:pt x="112016" y="27444"/>
                    <a:pt x="106778" y="27903"/>
                    <a:pt x="102117" y="29768"/>
                  </a:cubicBezTo>
                  <a:cubicBezTo>
                    <a:pt x="85728" y="36324"/>
                    <a:pt x="94427" y="33828"/>
                    <a:pt x="75923" y="36912"/>
                  </a:cubicBezTo>
                  <a:cubicBezTo>
                    <a:pt x="62466" y="35689"/>
                    <a:pt x="53685" y="36907"/>
                    <a:pt x="42586" y="32150"/>
                  </a:cubicBezTo>
                  <a:cubicBezTo>
                    <a:pt x="37795" y="30096"/>
                    <a:pt x="30135" y="26140"/>
                    <a:pt x="25917" y="22625"/>
                  </a:cubicBezTo>
                  <a:cubicBezTo>
                    <a:pt x="16670" y="14920"/>
                    <a:pt x="-13374" y="3971"/>
                    <a:pt x="6867" y="1193"/>
                  </a:cubicBez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手繪多邊形 187"/>
            <p:cNvSpPr/>
            <p:nvPr/>
          </p:nvSpPr>
          <p:spPr>
            <a:xfrm>
              <a:off x="7504746" y="6188787"/>
              <a:ext cx="148665" cy="36912"/>
            </a:xfrm>
            <a:custGeom>
              <a:avLst/>
              <a:gdLst>
                <a:gd name="connsiteX0" fmla="*/ 6867 w 148665"/>
                <a:gd name="connsiteY0" fmla="*/ 1193 h 36912"/>
                <a:gd name="connsiteX1" fmla="*/ 147361 w 148665"/>
                <a:gd name="connsiteY1" fmla="*/ 5956 h 36912"/>
                <a:gd name="connsiteX2" fmla="*/ 133073 w 148665"/>
                <a:gd name="connsiteY2" fmla="*/ 15481 h 36912"/>
                <a:gd name="connsiteX3" fmla="*/ 123548 w 148665"/>
                <a:gd name="connsiteY3" fmla="*/ 17862 h 36912"/>
                <a:gd name="connsiteX4" fmla="*/ 116404 w 148665"/>
                <a:gd name="connsiteY4" fmla="*/ 25006 h 36912"/>
                <a:gd name="connsiteX5" fmla="*/ 102117 w 148665"/>
                <a:gd name="connsiteY5" fmla="*/ 29768 h 36912"/>
                <a:gd name="connsiteX6" fmla="*/ 75923 w 148665"/>
                <a:gd name="connsiteY6" fmla="*/ 36912 h 36912"/>
                <a:gd name="connsiteX7" fmla="*/ 42586 w 148665"/>
                <a:gd name="connsiteY7" fmla="*/ 32150 h 36912"/>
                <a:gd name="connsiteX8" fmla="*/ 25917 w 148665"/>
                <a:gd name="connsiteY8" fmla="*/ 22625 h 36912"/>
                <a:gd name="connsiteX9" fmla="*/ 6867 w 148665"/>
                <a:gd name="connsiteY9" fmla="*/ 1193 h 3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665" h="36912">
                  <a:moveTo>
                    <a:pt x="6867" y="1193"/>
                  </a:moveTo>
                  <a:cubicBezTo>
                    <a:pt x="27108" y="-1585"/>
                    <a:pt x="100800" y="685"/>
                    <a:pt x="147361" y="5956"/>
                  </a:cubicBezTo>
                  <a:cubicBezTo>
                    <a:pt x="153049" y="6600"/>
                    <a:pt x="138626" y="14093"/>
                    <a:pt x="133073" y="15481"/>
                  </a:cubicBezTo>
                  <a:lnTo>
                    <a:pt x="123548" y="17862"/>
                  </a:lnTo>
                  <a:cubicBezTo>
                    <a:pt x="121167" y="20243"/>
                    <a:pt x="119348" y="23371"/>
                    <a:pt x="116404" y="25006"/>
                  </a:cubicBezTo>
                  <a:cubicBezTo>
                    <a:pt x="112016" y="27444"/>
                    <a:pt x="106778" y="27903"/>
                    <a:pt x="102117" y="29768"/>
                  </a:cubicBezTo>
                  <a:cubicBezTo>
                    <a:pt x="85728" y="36324"/>
                    <a:pt x="94427" y="33828"/>
                    <a:pt x="75923" y="36912"/>
                  </a:cubicBezTo>
                  <a:cubicBezTo>
                    <a:pt x="62466" y="35689"/>
                    <a:pt x="53685" y="36907"/>
                    <a:pt x="42586" y="32150"/>
                  </a:cubicBezTo>
                  <a:cubicBezTo>
                    <a:pt x="37795" y="30096"/>
                    <a:pt x="30135" y="26140"/>
                    <a:pt x="25917" y="22625"/>
                  </a:cubicBezTo>
                  <a:cubicBezTo>
                    <a:pt x="16670" y="14920"/>
                    <a:pt x="-13374" y="3971"/>
                    <a:pt x="6867" y="1193"/>
                  </a:cubicBez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手繪多邊形 188"/>
            <p:cNvSpPr/>
            <p:nvPr/>
          </p:nvSpPr>
          <p:spPr>
            <a:xfrm>
              <a:off x="7862271" y="6192438"/>
              <a:ext cx="148665" cy="36912"/>
            </a:xfrm>
            <a:custGeom>
              <a:avLst/>
              <a:gdLst>
                <a:gd name="connsiteX0" fmla="*/ 6867 w 148665"/>
                <a:gd name="connsiteY0" fmla="*/ 1193 h 36912"/>
                <a:gd name="connsiteX1" fmla="*/ 147361 w 148665"/>
                <a:gd name="connsiteY1" fmla="*/ 5956 h 36912"/>
                <a:gd name="connsiteX2" fmla="*/ 133073 w 148665"/>
                <a:gd name="connsiteY2" fmla="*/ 15481 h 36912"/>
                <a:gd name="connsiteX3" fmla="*/ 123548 w 148665"/>
                <a:gd name="connsiteY3" fmla="*/ 17862 h 36912"/>
                <a:gd name="connsiteX4" fmla="*/ 116404 w 148665"/>
                <a:gd name="connsiteY4" fmla="*/ 25006 h 36912"/>
                <a:gd name="connsiteX5" fmla="*/ 102117 w 148665"/>
                <a:gd name="connsiteY5" fmla="*/ 29768 h 36912"/>
                <a:gd name="connsiteX6" fmla="*/ 75923 w 148665"/>
                <a:gd name="connsiteY6" fmla="*/ 36912 h 36912"/>
                <a:gd name="connsiteX7" fmla="*/ 42586 w 148665"/>
                <a:gd name="connsiteY7" fmla="*/ 32150 h 36912"/>
                <a:gd name="connsiteX8" fmla="*/ 25917 w 148665"/>
                <a:gd name="connsiteY8" fmla="*/ 22625 h 36912"/>
                <a:gd name="connsiteX9" fmla="*/ 6867 w 148665"/>
                <a:gd name="connsiteY9" fmla="*/ 1193 h 3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665" h="36912">
                  <a:moveTo>
                    <a:pt x="6867" y="1193"/>
                  </a:moveTo>
                  <a:cubicBezTo>
                    <a:pt x="27108" y="-1585"/>
                    <a:pt x="100800" y="685"/>
                    <a:pt x="147361" y="5956"/>
                  </a:cubicBezTo>
                  <a:cubicBezTo>
                    <a:pt x="153049" y="6600"/>
                    <a:pt x="138626" y="14093"/>
                    <a:pt x="133073" y="15481"/>
                  </a:cubicBezTo>
                  <a:lnTo>
                    <a:pt x="123548" y="17862"/>
                  </a:lnTo>
                  <a:cubicBezTo>
                    <a:pt x="121167" y="20243"/>
                    <a:pt x="119348" y="23371"/>
                    <a:pt x="116404" y="25006"/>
                  </a:cubicBezTo>
                  <a:cubicBezTo>
                    <a:pt x="112016" y="27444"/>
                    <a:pt x="106778" y="27903"/>
                    <a:pt x="102117" y="29768"/>
                  </a:cubicBezTo>
                  <a:cubicBezTo>
                    <a:pt x="85728" y="36324"/>
                    <a:pt x="94427" y="33828"/>
                    <a:pt x="75923" y="36912"/>
                  </a:cubicBezTo>
                  <a:cubicBezTo>
                    <a:pt x="62466" y="35689"/>
                    <a:pt x="53685" y="36907"/>
                    <a:pt x="42586" y="32150"/>
                  </a:cubicBezTo>
                  <a:cubicBezTo>
                    <a:pt x="37795" y="30096"/>
                    <a:pt x="30135" y="26140"/>
                    <a:pt x="25917" y="22625"/>
                  </a:cubicBezTo>
                  <a:cubicBezTo>
                    <a:pt x="16670" y="14920"/>
                    <a:pt x="-13374" y="3971"/>
                    <a:pt x="6867" y="1193"/>
                  </a:cubicBezTo>
                  <a:close/>
                </a:path>
              </a:pathLst>
            </a:cu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8" name="向右箭號 133"/>
          <p:cNvSpPr>
            <a:spLocks noChangeArrowheads="1"/>
          </p:cNvSpPr>
          <p:nvPr/>
        </p:nvSpPr>
        <p:spPr bwMode="auto">
          <a:xfrm>
            <a:off x="4303417" y="2753679"/>
            <a:ext cx="244475" cy="195389"/>
          </a:xfrm>
          <a:prstGeom prst="rightArrow">
            <a:avLst>
              <a:gd name="adj1" fmla="val 50000"/>
              <a:gd name="adj2" fmla="val 49865"/>
            </a:avLst>
          </a:prstGeom>
          <a:solidFill>
            <a:schemeClr val="bg2">
              <a:lumMod val="50000"/>
            </a:schemeClr>
          </a:solidFill>
          <a:ln>
            <a:noFill/>
          </a:ln>
        </p:spPr>
        <p:txBody>
          <a:bodyPr wrap="none" lIns="91104" tIns="45718" rIns="91104" bIns="45718" anchor="ctr"/>
          <a:lstStyle>
            <a:lvl1pPr defTabSz="995363" eaLnBrk="0" hangingPunct="0">
              <a:defRPr kumimoji="1" sz="1500" b="1">
                <a:solidFill>
                  <a:schemeClr val="tx1"/>
                </a:solidFill>
                <a:latin typeface="Arial" pitchFamily="34" charset="0"/>
                <a:ea typeface="新細明體" pitchFamily="18" charset="-120"/>
              </a:defRPr>
            </a:lvl1pPr>
            <a:lvl2pPr marL="742950" indent="-285750" defTabSz="995363" eaLnBrk="0" hangingPunct="0">
              <a:defRPr kumimoji="1" sz="1500" b="1">
                <a:solidFill>
                  <a:schemeClr val="tx1"/>
                </a:solidFill>
                <a:latin typeface="Arial" pitchFamily="34" charset="0"/>
                <a:ea typeface="新細明體" pitchFamily="18" charset="-120"/>
              </a:defRPr>
            </a:lvl2pPr>
            <a:lvl3pPr marL="1143000" indent="-228600" defTabSz="995363" eaLnBrk="0" hangingPunct="0">
              <a:defRPr kumimoji="1" sz="1500" b="1">
                <a:solidFill>
                  <a:schemeClr val="tx1"/>
                </a:solidFill>
                <a:latin typeface="Arial" pitchFamily="34" charset="0"/>
                <a:ea typeface="新細明體" pitchFamily="18" charset="-120"/>
              </a:defRPr>
            </a:lvl3pPr>
            <a:lvl4pPr marL="1600200" indent="-228600" defTabSz="995363" eaLnBrk="0" hangingPunct="0">
              <a:defRPr kumimoji="1" sz="1500" b="1">
                <a:solidFill>
                  <a:schemeClr val="tx1"/>
                </a:solidFill>
                <a:latin typeface="Arial" pitchFamily="34" charset="0"/>
                <a:ea typeface="新細明體" pitchFamily="18" charset="-120"/>
              </a:defRPr>
            </a:lvl4pPr>
            <a:lvl5pPr marL="2057400" indent="-228600" defTabSz="995363" eaLnBrk="0" hangingPunct="0">
              <a:defRPr kumimoji="1" sz="1500" b="1">
                <a:solidFill>
                  <a:schemeClr val="tx1"/>
                </a:solidFill>
                <a:latin typeface="Arial" pitchFamily="34" charset="0"/>
                <a:ea typeface="新細明體" pitchFamily="18" charset="-120"/>
              </a:defRPr>
            </a:lvl5pPr>
            <a:lvl6pPr marL="25146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algn="ctr" eaLnBrk="1" hangingPunct="1"/>
            <a:endParaRPr lang="zh-TW" altLang="en-US">
              <a:latin typeface="+mn-lt"/>
              <a:cs typeface="Arial" pitchFamily="34" charset="0"/>
            </a:endParaRPr>
          </a:p>
        </p:txBody>
      </p:sp>
    </p:spTree>
    <p:extLst>
      <p:ext uri="{BB962C8B-B14F-4D97-AF65-F5344CB8AC3E}">
        <p14:creationId xmlns:p14="http://schemas.microsoft.com/office/powerpoint/2010/main" val="36809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79167E-6 0.00069 L 4.79167E-6 -0.08148 " pathEditMode="relative" rAng="0" ptsTypes="AA">
                                      <p:cBhvr>
                                        <p:cTn id="6" dur="2000" fill="hold"/>
                                        <p:tgtEl>
                                          <p:spTgt spid="112"/>
                                        </p:tgtEl>
                                        <p:attrNameLst>
                                          <p:attrName>ppt_x</p:attrName>
                                          <p:attrName>ppt_y</p:attrName>
                                        </p:attrNameLst>
                                      </p:cBhvr>
                                      <p:rCtr x="0" y="-4120"/>
                                    </p:animMotion>
                                  </p:childTnLst>
                                </p:cTn>
                              </p:par>
                              <p:par>
                                <p:cTn id="7" presetID="64" presetClass="path" presetSubtype="0" accel="50000" decel="50000" fill="hold" nodeType="withEffect">
                                  <p:stCondLst>
                                    <p:cond delay="0"/>
                                  </p:stCondLst>
                                  <p:childTnLst>
                                    <p:animMotion origin="layout" path="M 4.58333E-6 2.96296E-6 L 0.00078 -0.07732 " pathEditMode="relative" rAng="0" ptsTypes="AA">
                                      <p:cBhvr>
                                        <p:cTn id="8" dur="2000" fill="hold"/>
                                        <p:tgtEl>
                                          <p:spTgt spid="111"/>
                                        </p:tgtEl>
                                        <p:attrNameLst>
                                          <p:attrName>ppt_x</p:attrName>
                                          <p:attrName>ppt_y</p:attrName>
                                        </p:attrNameLst>
                                      </p:cBhvr>
                                      <p:rCtr x="39" y="-3866"/>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111"/>
                                        </p:tgtEl>
                                      </p:cBhvr>
                                    </p:animEffect>
                                    <p:set>
                                      <p:cBhvr>
                                        <p:cTn id="12" dur="1" fill="hold">
                                          <p:stCondLst>
                                            <p:cond delay="499"/>
                                          </p:stCondLst>
                                        </p:cTn>
                                        <p:tgtEl>
                                          <p:spTgt spid="111"/>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112"/>
                                        </p:tgtEl>
                                      </p:cBhvr>
                                    </p:animEffect>
                                    <p:set>
                                      <p:cBhvr>
                                        <p:cTn id="15" dur="1" fill="hold">
                                          <p:stCondLst>
                                            <p:cond delay="499"/>
                                          </p:stCondLst>
                                        </p:cTn>
                                        <p:tgtEl>
                                          <p:spTgt spid="11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par>
                                <p:cTn id="19" presetID="10"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xit" presetSubtype="0" fill="hold" nodeType="withEffect">
                                  <p:stCondLst>
                                    <p:cond delay="0"/>
                                  </p:stCondLst>
                                  <p:childTnLst>
                                    <p:animEffect transition="out" filter="fade">
                                      <p:cBhvr>
                                        <p:cTn id="23" dur="500"/>
                                        <p:tgtEl>
                                          <p:spTgt spid="118"/>
                                        </p:tgtEl>
                                      </p:cBhvr>
                                    </p:animEffect>
                                    <p:set>
                                      <p:cBhvr>
                                        <p:cTn id="24" dur="1" fill="hold">
                                          <p:stCondLst>
                                            <p:cond delay="499"/>
                                          </p:stCondLst>
                                        </p:cTn>
                                        <p:tgtEl>
                                          <p:spTgt spid="11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93"/>
                                        </p:tgtEl>
                                      </p:cBhvr>
                                    </p:animEffect>
                                    <p:set>
                                      <p:cBhvr>
                                        <p:cTn id="27" dur="1" fill="hold">
                                          <p:stCondLst>
                                            <p:cond delay="499"/>
                                          </p:stCondLst>
                                        </p:cTn>
                                        <p:tgtEl>
                                          <p:spTgt spid="93"/>
                                        </p:tgtEl>
                                        <p:attrNameLst>
                                          <p:attrName>style.visibility</p:attrName>
                                        </p:attrNameLst>
                                      </p:cBhvr>
                                      <p:to>
                                        <p:strVal val="hidden"/>
                                      </p:to>
                                    </p:set>
                                  </p:childTnLst>
                                </p:cTn>
                              </p:par>
                            </p:childTnLst>
                          </p:cTn>
                        </p:par>
                        <p:par>
                          <p:cTn id="28" fill="hold">
                            <p:stCondLst>
                              <p:cond delay="2500"/>
                            </p:stCondLst>
                            <p:childTnLst>
                              <p:par>
                                <p:cTn id="29" presetID="1" presetClass="entr" presetSubtype="0" fill="hold" nodeType="after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8" presetClass="emph" presetSubtype="0" fill="hold" nodeType="withEffect">
                                  <p:stCondLst>
                                    <p:cond delay="0"/>
                                  </p:stCondLst>
                                  <p:childTnLst>
                                    <p:animRot by="10800000">
                                      <p:cBhvr>
                                        <p:cTn id="32" dur="2000" fill="hold"/>
                                        <p:tgtEl>
                                          <p:spTgt spid="119"/>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childTnLst>
                          </p:cTn>
                        </p:par>
                        <p:par>
                          <p:cTn id="37" fill="hold">
                            <p:stCondLst>
                              <p:cond delay="0"/>
                            </p:stCondLst>
                            <p:childTnLst>
                              <p:par>
                                <p:cTn id="38" presetID="42" presetClass="path" presetSubtype="0" accel="50000" decel="50000" fill="hold" nodeType="afterEffect">
                                  <p:stCondLst>
                                    <p:cond delay="0"/>
                                  </p:stCondLst>
                                  <p:childTnLst>
                                    <p:animMotion origin="layout" path="M 0.00052 -0.08958 L 2.29167E-6 -3.7037E-7 " pathEditMode="relative" rAng="0" ptsTypes="AA">
                                      <p:cBhvr>
                                        <p:cTn id="39" dur="2000" fill="hold"/>
                                        <p:tgtEl>
                                          <p:spTgt spid="115"/>
                                        </p:tgtEl>
                                        <p:attrNameLst>
                                          <p:attrName>ppt_x</p:attrName>
                                          <p:attrName>ppt_y</p:attrName>
                                        </p:attrNameLst>
                                      </p:cBhvr>
                                      <p:rCtr x="-26" y="4468"/>
                                    </p:animMotion>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151"/>
                                        </p:tgtEl>
                                        <p:attrNameLst>
                                          <p:attrName>style.visibility</p:attrName>
                                        </p:attrNameLst>
                                      </p:cBhvr>
                                      <p:to>
                                        <p:strVal val="visible"/>
                                      </p:to>
                                    </p:set>
                                    <p:animEffect transition="in" filter="fade">
                                      <p:cBhvr>
                                        <p:cTn id="43" dur="500"/>
                                        <p:tgtEl>
                                          <p:spTgt spid="151"/>
                                        </p:tgtEl>
                                      </p:cBhvr>
                                    </p:animEffect>
                                  </p:childTnLst>
                                </p:cTn>
                              </p:par>
                            </p:childTnLst>
                          </p:cTn>
                        </p:par>
                        <p:par>
                          <p:cTn id="44" fill="hold">
                            <p:stCondLst>
                              <p:cond delay="2500"/>
                            </p:stCondLst>
                            <p:childTnLst>
                              <p:par>
                                <p:cTn id="45" presetID="10" presetClass="exit" presetSubtype="0" fill="hold" nodeType="afterEffect">
                                  <p:stCondLst>
                                    <p:cond delay="0"/>
                                  </p:stCondLst>
                                  <p:childTnLst>
                                    <p:animEffect transition="out" filter="fade">
                                      <p:cBhvr>
                                        <p:cTn id="46" dur="500"/>
                                        <p:tgtEl>
                                          <p:spTgt spid="119"/>
                                        </p:tgtEl>
                                      </p:cBhvr>
                                    </p:animEffect>
                                    <p:set>
                                      <p:cBhvr>
                                        <p:cTn id="47" dur="1" fill="hold">
                                          <p:stCondLst>
                                            <p:cond delay="499"/>
                                          </p:stCondLst>
                                        </p:cTn>
                                        <p:tgtEl>
                                          <p:spTgt spid="119"/>
                                        </p:tgtEl>
                                        <p:attrNameLst>
                                          <p:attrName>style.visibility</p:attrName>
                                        </p:attrNameLst>
                                      </p:cBhvr>
                                      <p:to>
                                        <p:strVal val="hidden"/>
                                      </p:to>
                                    </p:set>
                                  </p:childTnLst>
                                </p:cTn>
                              </p:par>
                            </p:childTnLst>
                          </p:cTn>
                        </p:par>
                        <p:par>
                          <p:cTn id="48" fill="hold">
                            <p:stCondLst>
                              <p:cond delay="3000"/>
                            </p:stCondLst>
                            <p:childTnLst>
                              <p:par>
                                <p:cTn id="49" presetID="42" presetClass="path" presetSubtype="0" accel="50000" decel="50000" fill="hold" nodeType="afterEffect">
                                  <p:stCondLst>
                                    <p:cond delay="0"/>
                                  </p:stCondLst>
                                  <p:childTnLst>
                                    <p:animMotion origin="layout" path="M 2.29167E-6 -3.7037E-7 L 0.00078 0.1919 " pathEditMode="relative" rAng="0" ptsTypes="AA">
                                      <p:cBhvr>
                                        <p:cTn id="50" dur="2000" fill="hold"/>
                                        <p:tgtEl>
                                          <p:spTgt spid="115"/>
                                        </p:tgtEl>
                                        <p:attrNameLst>
                                          <p:attrName>ppt_x</p:attrName>
                                          <p:attrName>ppt_y</p:attrName>
                                        </p:attrNameLst>
                                      </p:cBhvr>
                                      <p:rCtr x="39" y="9583"/>
                                    </p:animMotion>
                                  </p:childTnLst>
                                </p:cTn>
                              </p:par>
                              <p:par>
                                <p:cTn id="51" presetID="42" presetClass="path" presetSubtype="0" accel="50000" decel="50000" fill="hold" nodeType="withEffect">
                                  <p:stCondLst>
                                    <p:cond delay="0"/>
                                  </p:stCondLst>
                                  <p:childTnLst>
                                    <p:animMotion origin="layout" path="M 2.29167E-6 2.96296E-6 L 0.00065 0.18078 " pathEditMode="relative" rAng="0" ptsTypes="AA">
                                      <p:cBhvr>
                                        <p:cTn id="52" dur="2000" fill="hold"/>
                                        <p:tgtEl>
                                          <p:spTgt spid="151"/>
                                        </p:tgtEl>
                                        <p:attrNameLst>
                                          <p:attrName>ppt_x</p:attrName>
                                          <p:attrName>ppt_y</p:attrName>
                                        </p:attrNameLst>
                                      </p:cBhvr>
                                      <p:rCtr x="26" y="9028"/>
                                    </p:animMotion>
                                  </p:childTnLst>
                                </p:cTn>
                              </p:par>
                            </p:childTnLst>
                          </p:cTn>
                        </p:par>
                        <p:par>
                          <p:cTn id="53" fill="hold">
                            <p:stCondLst>
                              <p:cond delay="5000"/>
                            </p:stCondLst>
                            <p:childTnLst>
                              <p:par>
                                <p:cTn id="54" presetID="10" presetClass="exit" presetSubtype="0" fill="hold" nodeType="afterEffect">
                                  <p:stCondLst>
                                    <p:cond delay="0"/>
                                  </p:stCondLst>
                                  <p:childTnLst>
                                    <p:animEffect transition="out" filter="fade">
                                      <p:cBhvr>
                                        <p:cTn id="55" dur="500"/>
                                        <p:tgtEl>
                                          <p:spTgt spid="115"/>
                                        </p:tgtEl>
                                      </p:cBhvr>
                                    </p:animEffect>
                                    <p:set>
                                      <p:cBhvr>
                                        <p:cTn id="56" dur="1" fill="hold">
                                          <p:stCondLst>
                                            <p:cond delay="499"/>
                                          </p:stCondLst>
                                        </p:cTn>
                                        <p:tgtEl>
                                          <p:spTgt spid="115"/>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51"/>
                                        </p:tgtEl>
                                      </p:cBhvr>
                                    </p:animEffect>
                                    <p:set>
                                      <p:cBhvr>
                                        <p:cTn id="59" dur="1" fill="hold">
                                          <p:stCondLst>
                                            <p:cond delay="499"/>
                                          </p:stCondLst>
                                        </p:cTn>
                                        <p:tgtEl>
                                          <p:spTgt spid="151"/>
                                        </p:tgtEl>
                                        <p:attrNameLst>
                                          <p:attrName>style.visibility</p:attrName>
                                        </p:attrNameLst>
                                      </p:cBhvr>
                                      <p:to>
                                        <p:strVal val="hidden"/>
                                      </p:to>
                                    </p:se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174"/>
                                        </p:tgtEl>
                                        <p:attrNameLst>
                                          <p:attrName>style.visibility</p:attrName>
                                        </p:attrNameLst>
                                      </p:cBhvr>
                                      <p:to>
                                        <p:strVal val="visible"/>
                                      </p:to>
                                    </p:set>
                                    <p:animEffect transition="in" filter="fade">
                                      <p:cBhvr>
                                        <p:cTn id="63" dur="500"/>
                                        <p:tgtEl>
                                          <p:spTgt spid="174"/>
                                        </p:tgtEl>
                                      </p:cBhvr>
                                    </p:animEffect>
                                  </p:childTnLst>
                                </p:cTn>
                              </p:par>
                              <p:par>
                                <p:cTn id="64" presetID="10" presetClass="entr" presetSubtype="0" fill="hold" nodeType="withEffect">
                                  <p:stCondLst>
                                    <p:cond delay="0"/>
                                  </p:stCondLst>
                                  <p:childTnLst>
                                    <p:set>
                                      <p:cBhvr>
                                        <p:cTn id="65" dur="1" fill="hold">
                                          <p:stCondLst>
                                            <p:cond delay="0"/>
                                          </p:stCondLst>
                                        </p:cTn>
                                        <p:tgtEl>
                                          <p:spTgt spid="177"/>
                                        </p:tgtEl>
                                        <p:attrNameLst>
                                          <p:attrName>style.visibility</p:attrName>
                                        </p:attrNameLst>
                                      </p:cBhvr>
                                      <p:to>
                                        <p:strVal val="visible"/>
                                      </p:to>
                                    </p:set>
                                    <p:animEffect transition="in" filter="fade">
                                      <p:cBhvr>
                                        <p:cTn id="66" dur="500"/>
                                        <p:tgtEl>
                                          <p:spTgt spid="177"/>
                                        </p:tgtEl>
                                      </p:cBhvr>
                                    </p:animEffect>
                                  </p:childTnLst>
                                </p:cTn>
                              </p:par>
                            </p:childTnLst>
                          </p:cTn>
                        </p:par>
                      </p:childTnLst>
                    </p:cTn>
                  </p:par>
                  <p:par>
                    <p:cTn id="67" fill="hold">
                      <p:stCondLst>
                        <p:cond delay="indefinite"/>
                      </p:stCondLst>
                      <p:childTnLst>
                        <p:par>
                          <p:cTn id="68" fill="hold">
                            <p:stCondLst>
                              <p:cond delay="0"/>
                            </p:stCondLst>
                            <p:childTnLst>
                              <p:par>
                                <p:cTn id="69" presetID="44" presetClass="path" presetSubtype="0" accel="50000" decel="50000" fill="hold" nodeType="clickEffect">
                                  <p:stCondLst>
                                    <p:cond delay="0"/>
                                  </p:stCondLst>
                                  <p:childTnLst>
                                    <p:animMotion origin="layout" path="M 2.08333E-6 -2.22222E-6 L 0.06706 -0.04004 C 0.08099 -0.04907 0.10195 -0.05393 0.12396 -0.05393 C 0.14896 -0.05393 0.16901 -0.04907 0.18294 -0.04004 L 0.25 -2.22222E-6 " pathEditMode="relative" rAng="0" ptsTypes="AAAAA">
                                      <p:cBhvr>
                                        <p:cTn id="70" dur="2000" fill="hold"/>
                                        <p:tgtEl>
                                          <p:spTgt spid="174"/>
                                        </p:tgtEl>
                                        <p:attrNameLst>
                                          <p:attrName>ppt_x</p:attrName>
                                          <p:attrName>ppt_y</p:attrName>
                                        </p:attrNameLst>
                                      </p:cBhvr>
                                      <p:rCtr x="12500" y="-2708"/>
                                    </p:animMotion>
                                  </p:childTnLst>
                                </p:cTn>
                              </p:par>
                              <p:par>
                                <p:cTn id="71" presetID="44" presetClass="path" presetSubtype="0" accel="50000" decel="50000" fill="hold" nodeType="withEffect">
                                  <p:stCondLst>
                                    <p:cond delay="0"/>
                                  </p:stCondLst>
                                  <p:childTnLst>
                                    <p:animMotion origin="layout" path="M 1.875E-6 -1.48148E-6 L 0.06706 -0.04004 C 0.08099 -0.04907 0.10195 -0.05393 0.12396 -0.05393 C 0.14896 -0.05393 0.16901 -0.04907 0.18294 -0.04004 L 0.25 -1.48148E-6 " pathEditMode="relative" rAng="0" ptsTypes="AAAAA">
                                      <p:cBhvr>
                                        <p:cTn id="72" dur="2000" fill="hold"/>
                                        <p:tgtEl>
                                          <p:spTgt spid="177"/>
                                        </p:tgtEl>
                                        <p:attrNameLst>
                                          <p:attrName>ppt_x</p:attrName>
                                          <p:attrName>ppt_y</p:attrName>
                                        </p:attrNameLst>
                                      </p:cBhvr>
                                      <p:rCtr x="12500" y="-2708"/>
                                    </p:animMotion>
                                  </p:childTnLst>
                                </p:cTn>
                              </p:par>
                            </p:childTnLst>
                          </p:cTn>
                        </p:par>
                        <p:par>
                          <p:cTn id="73" fill="hold">
                            <p:stCondLst>
                              <p:cond delay="2000"/>
                            </p:stCondLst>
                            <p:childTnLst>
                              <p:par>
                                <p:cTn id="74" presetID="10" presetClass="exit" presetSubtype="0" fill="hold" nodeType="afterEffect">
                                  <p:stCondLst>
                                    <p:cond delay="0"/>
                                  </p:stCondLst>
                                  <p:childTnLst>
                                    <p:animEffect transition="out" filter="fade">
                                      <p:cBhvr>
                                        <p:cTn id="75" dur="500"/>
                                        <p:tgtEl>
                                          <p:spTgt spid="174"/>
                                        </p:tgtEl>
                                      </p:cBhvr>
                                    </p:animEffect>
                                    <p:set>
                                      <p:cBhvr>
                                        <p:cTn id="76" dur="1" fill="hold">
                                          <p:stCondLst>
                                            <p:cond delay="499"/>
                                          </p:stCondLst>
                                        </p:cTn>
                                        <p:tgtEl>
                                          <p:spTgt spid="174"/>
                                        </p:tgtEl>
                                        <p:attrNameLst>
                                          <p:attrName>style.visibility</p:attrName>
                                        </p:attrNameLst>
                                      </p:cBhvr>
                                      <p:to>
                                        <p:strVal val="hidden"/>
                                      </p:to>
                                    </p:set>
                                  </p:childTnLst>
                                </p:cTn>
                              </p:par>
                            </p:childTnLst>
                          </p:cTn>
                        </p:par>
                        <p:par>
                          <p:cTn id="77" fill="hold">
                            <p:stCondLst>
                              <p:cond delay="2500"/>
                            </p:stCondLst>
                            <p:childTnLst>
                              <p:par>
                                <p:cTn id="78" presetID="10" presetClass="entr" presetSubtype="0" fill="hold" nodeType="afterEffect">
                                  <p:stCondLst>
                                    <p:cond delay="0"/>
                                  </p:stCondLst>
                                  <p:childTnLst>
                                    <p:set>
                                      <p:cBhvr>
                                        <p:cTn id="79" dur="1" fill="hold">
                                          <p:stCondLst>
                                            <p:cond delay="0"/>
                                          </p:stCondLst>
                                        </p:cTn>
                                        <p:tgtEl>
                                          <p:spTgt spid="167"/>
                                        </p:tgtEl>
                                        <p:attrNameLst>
                                          <p:attrName>style.visibility</p:attrName>
                                        </p:attrNameLst>
                                      </p:cBhvr>
                                      <p:to>
                                        <p:strVal val="visible"/>
                                      </p:to>
                                    </p:set>
                                    <p:animEffect transition="in" filter="fade">
                                      <p:cBhvr>
                                        <p:cTn id="8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橢圓 22"/>
          <p:cNvSpPr/>
          <p:nvPr/>
        </p:nvSpPr>
        <p:spPr>
          <a:xfrm>
            <a:off x="7866743" y="3962411"/>
            <a:ext cx="383815" cy="2902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圓角矩形 2"/>
          <p:cNvSpPr/>
          <p:nvPr/>
        </p:nvSpPr>
        <p:spPr>
          <a:xfrm>
            <a:off x="4996034" y="1097128"/>
            <a:ext cx="2222193" cy="5434301"/>
          </a:xfrm>
          <a:prstGeom prst="roundRect">
            <a:avLst>
              <a:gd name="adj" fmla="val 22653"/>
            </a:avLst>
          </a:prstGeom>
          <a:solidFill>
            <a:schemeClr val="accent6">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AI VIDI</a:t>
            </a:r>
            <a:r>
              <a:rPr lang="zh-TW"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自動檢驗</a:t>
            </a:r>
            <a:endPar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77800" indent="-177800" algn="ctr">
              <a:buFont typeface="Arial" panose="020B0604020202020204" pitchFamily="34" charset="0"/>
              <a:buChar char="•"/>
            </a:pPr>
            <a:endPar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77800" lvl="0" indent="-177800" algn="ctr">
              <a:buFont typeface="Arial" panose="020B0604020202020204" pitchFamily="34" charset="0"/>
              <a:buChar char="•"/>
            </a:pP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VIDI</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自動判讀照片</a:t>
            </a:r>
            <a:endPar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p:txBody>
      </p:sp>
      <p:grpSp>
        <p:nvGrpSpPr>
          <p:cNvPr id="11" name="Group 21"/>
          <p:cNvGrpSpPr/>
          <p:nvPr/>
        </p:nvGrpSpPr>
        <p:grpSpPr>
          <a:xfrm>
            <a:off x="4968023" y="1989276"/>
            <a:ext cx="2071449" cy="1777252"/>
            <a:chOff x="2656546" y="2008795"/>
            <a:chExt cx="3830909" cy="3467764"/>
          </a:xfrm>
          <a:effectLst>
            <a:outerShdw blurRad="50800" dist="38100" dir="8100000" algn="tr" rotWithShape="0">
              <a:prstClr val="black">
                <a:alpha val="40000"/>
              </a:prstClr>
            </a:outerShdw>
          </a:effectLst>
        </p:grpSpPr>
        <p:sp>
          <p:nvSpPr>
            <p:cNvPr id="12" name="Donut 13"/>
            <p:cNvSpPr/>
            <p:nvPr/>
          </p:nvSpPr>
          <p:spPr>
            <a:xfrm rot="267487">
              <a:off x="4622038" y="2008795"/>
              <a:ext cx="1865417" cy="1605219"/>
            </a:xfrm>
            <a:custGeom>
              <a:avLst/>
              <a:gdLst/>
              <a:ahLst/>
              <a:cxnLst/>
              <a:rect l="l" t="t" r="r" b="b"/>
              <a:pathLst>
                <a:path w="1865417" h="1605219">
                  <a:moveTo>
                    <a:pt x="0" y="8030"/>
                  </a:moveTo>
                  <a:lnTo>
                    <a:pt x="159028" y="0"/>
                  </a:lnTo>
                  <a:cubicBezTo>
                    <a:pt x="991199" y="0"/>
                    <a:pt x="1687907" y="579987"/>
                    <a:pt x="1865417" y="1358146"/>
                  </a:cubicBezTo>
                  <a:lnTo>
                    <a:pt x="1639259" y="1605219"/>
                  </a:lnTo>
                  <a:lnTo>
                    <a:pt x="1368670" y="1389100"/>
                  </a:lnTo>
                  <a:cubicBezTo>
                    <a:pt x="1213037" y="868500"/>
                    <a:pt x="730317" y="489291"/>
                    <a:pt x="159028" y="489291"/>
                  </a:cubicBezTo>
                  <a:cubicBezTo>
                    <a:pt x="108852" y="489291"/>
                    <a:pt x="59358" y="492216"/>
                    <a:pt x="10805" y="498722"/>
                  </a:cubicBezTo>
                  <a:lnTo>
                    <a:pt x="237769" y="259080"/>
                  </a:lnTo>
                  <a:close/>
                </a:path>
              </a:pathLst>
            </a:cu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lin ang="2700000" scaled="1"/>
              <a:tileRect/>
            </a:gradFill>
            <a:ln/>
            <a:effectLst>
              <a:outerShdw blurRad="63500" sx="102000" sy="102000" algn="c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kern="0">
                <a:solidFill>
                  <a:sysClr val="windowText" lastClr="000000"/>
                </a:solidFill>
                <a:latin typeface="Calibri"/>
              </a:endParaRPr>
            </a:p>
          </p:txBody>
        </p:sp>
        <p:sp>
          <p:nvSpPr>
            <p:cNvPr id="13" name="Donut 13"/>
            <p:cNvSpPr/>
            <p:nvPr/>
          </p:nvSpPr>
          <p:spPr>
            <a:xfrm rot="10680000">
              <a:off x="2993653" y="3373320"/>
              <a:ext cx="1903797" cy="2103239"/>
            </a:xfrm>
            <a:custGeom>
              <a:avLst/>
              <a:gdLst/>
              <a:ahLst/>
              <a:cxnLst/>
              <a:rect l="l" t="t" r="r" b="b"/>
              <a:pathLst>
                <a:path w="1903797" h="2103239">
                  <a:moveTo>
                    <a:pt x="1651489" y="1817409"/>
                  </a:moveTo>
                  <a:lnTo>
                    <a:pt x="1408194" y="1573498"/>
                  </a:lnTo>
                  <a:cubicBezTo>
                    <a:pt x="1322635" y="960503"/>
                    <a:pt x="795860" y="489291"/>
                    <a:pt x="159028" y="489291"/>
                  </a:cubicBezTo>
                  <a:cubicBezTo>
                    <a:pt x="108852" y="489291"/>
                    <a:pt x="59358" y="492216"/>
                    <a:pt x="10805" y="498722"/>
                  </a:cubicBezTo>
                  <a:lnTo>
                    <a:pt x="237769" y="259080"/>
                  </a:lnTo>
                  <a:lnTo>
                    <a:pt x="0" y="8030"/>
                  </a:lnTo>
                  <a:lnTo>
                    <a:pt x="159028" y="0"/>
                  </a:lnTo>
                  <a:cubicBezTo>
                    <a:pt x="1074672" y="0"/>
                    <a:pt x="1826314" y="702176"/>
                    <a:pt x="1903797" y="1597521"/>
                  </a:cubicBezTo>
                  <a:close/>
                  <a:moveTo>
                    <a:pt x="1374645" y="2103239"/>
                  </a:moveTo>
                  <a:lnTo>
                    <a:pt x="1371400" y="2092516"/>
                  </a:lnTo>
                  <a:lnTo>
                    <a:pt x="1375661" y="2074150"/>
                  </a:lnTo>
                  <a:close/>
                </a:path>
              </a:pathLst>
            </a:cu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2700000" scaled="1"/>
              <a:tileRect/>
            </a:gra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600" kern="0">
                <a:solidFill>
                  <a:sysClr val="windowText" lastClr="000000"/>
                </a:solidFill>
                <a:latin typeface="Calibri"/>
              </a:endParaRPr>
            </a:p>
          </p:txBody>
        </p:sp>
        <p:sp>
          <p:nvSpPr>
            <p:cNvPr id="20" name="Donut 13"/>
            <p:cNvSpPr/>
            <p:nvPr/>
          </p:nvSpPr>
          <p:spPr>
            <a:xfrm rot="14667487">
              <a:off x="3180234" y="1733771"/>
              <a:ext cx="1260828" cy="2308204"/>
            </a:xfrm>
            <a:custGeom>
              <a:avLst/>
              <a:gdLst/>
              <a:ahLst/>
              <a:cxnLst/>
              <a:rect l="l" t="t" r="r" b="b"/>
              <a:pathLst>
                <a:path w="1260828" h="2308204">
                  <a:moveTo>
                    <a:pt x="1146334" y="2234615"/>
                  </a:moveTo>
                  <a:lnTo>
                    <a:pt x="838482" y="2308204"/>
                  </a:lnTo>
                  <a:lnTo>
                    <a:pt x="728791" y="1939226"/>
                  </a:lnTo>
                  <a:cubicBezTo>
                    <a:pt x="757047" y="1836418"/>
                    <a:pt x="771537" y="1728126"/>
                    <a:pt x="771537" y="1616449"/>
                  </a:cubicBezTo>
                  <a:cubicBezTo>
                    <a:pt x="771537" y="1093183"/>
                    <a:pt x="453402" y="644221"/>
                    <a:pt x="0" y="452434"/>
                  </a:cubicBezTo>
                  <a:lnTo>
                    <a:pt x="292806" y="337768"/>
                  </a:lnTo>
                  <a:lnTo>
                    <a:pt x="186110" y="0"/>
                  </a:lnTo>
                  <a:cubicBezTo>
                    <a:pt x="817477" y="264850"/>
                    <a:pt x="1260828" y="888875"/>
                    <a:pt x="1260828" y="1616449"/>
                  </a:cubicBezTo>
                  <a:cubicBezTo>
                    <a:pt x="1260828" y="1834342"/>
                    <a:pt x="1221065" y="2042949"/>
                    <a:pt x="1146334" y="2234615"/>
                  </a:cubicBezTo>
                  <a:close/>
                </a:path>
              </a:pathLst>
            </a:custGeom>
            <a:gradFill flip="none" rotWithShape="1">
              <a:gsLst>
                <a:gs pos="0">
                  <a:srgbClr val="70AD47">
                    <a:tint val="66000"/>
                    <a:satMod val="160000"/>
                  </a:srgbClr>
                </a:gs>
                <a:gs pos="50000">
                  <a:srgbClr val="70AD47">
                    <a:tint val="44500"/>
                    <a:satMod val="160000"/>
                  </a:srgbClr>
                </a:gs>
                <a:gs pos="100000">
                  <a:srgbClr val="70AD47">
                    <a:tint val="23500"/>
                    <a:satMod val="160000"/>
                  </a:srgbClr>
                </a:gs>
              </a:gsLst>
              <a:lin ang="2700000" scaled="1"/>
              <a:tileRect/>
            </a:gra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kern="0">
                <a:solidFill>
                  <a:sysClr val="windowText" lastClr="000000"/>
                </a:solidFill>
                <a:latin typeface="Calibri"/>
              </a:endParaRPr>
            </a:p>
          </p:txBody>
        </p:sp>
        <p:sp>
          <p:nvSpPr>
            <p:cNvPr id="21" name="Donut 13"/>
            <p:cNvSpPr/>
            <p:nvPr/>
          </p:nvSpPr>
          <p:spPr>
            <a:xfrm rot="5460000">
              <a:off x="4700905" y="3692056"/>
              <a:ext cx="1865417" cy="1605219"/>
            </a:xfrm>
            <a:custGeom>
              <a:avLst/>
              <a:gdLst/>
              <a:ahLst/>
              <a:cxnLst/>
              <a:rect l="l" t="t" r="r" b="b"/>
              <a:pathLst>
                <a:path w="1865417" h="1605219">
                  <a:moveTo>
                    <a:pt x="0" y="8030"/>
                  </a:moveTo>
                  <a:lnTo>
                    <a:pt x="159028" y="0"/>
                  </a:lnTo>
                  <a:cubicBezTo>
                    <a:pt x="991199" y="0"/>
                    <a:pt x="1687907" y="579987"/>
                    <a:pt x="1865417" y="1358146"/>
                  </a:cubicBezTo>
                  <a:lnTo>
                    <a:pt x="1639259" y="1605219"/>
                  </a:lnTo>
                  <a:lnTo>
                    <a:pt x="1368670" y="1389100"/>
                  </a:lnTo>
                  <a:cubicBezTo>
                    <a:pt x="1213037" y="868500"/>
                    <a:pt x="730317" y="489291"/>
                    <a:pt x="159028" y="489291"/>
                  </a:cubicBezTo>
                  <a:cubicBezTo>
                    <a:pt x="108852" y="489291"/>
                    <a:pt x="59358" y="492216"/>
                    <a:pt x="10805" y="498722"/>
                  </a:cubicBezTo>
                  <a:lnTo>
                    <a:pt x="237769" y="259080"/>
                  </a:lnTo>
                  <a:close/>
                </a:path>
              </a:pathLst>
            </a:cu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effectLst>
              <a:outerShdw blurRad="63500" sx="102000" sy="102000" algn="ctr"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600">
                <a:solidFill>
                  <a:prstClr val="white"/>
                </a:solidFill>
                <a:effectLst>
                  <a:outerShdw blurRad="101600" dist="38100" dir="2700000" algn="tl" rotWithShape="0">
                    <a:prstClr val="black">
                      <a:alpha val="50000"/>
                    </a:prstClr>
                  </a:outerShdw>
                </a:effectLst>
                <a:latin typeface="Kozuka Gothic Pr6N B" pitchFamily="34" charset="-128"/>
                <a:ea typeface="Kozuka Gothic Pr6N B" pitchFamily="34" charset="-128"/>
              </a:endParaRPr>
            </a:p>
          </p:txBody>
        </p:sp>
      </p:grpSp>
      <p:pic>
        <p:nvPicPr>
          <p:cNvPr id="22" name="圖片 21"/>
          <p:cNvPicPr>
            <a:picLocks noChangeAspect="1"/>
          </p:cNvPicPr>
          <p:nvPr/>
        </p:nvPicPr>
        <p:blipFill>
          <a:blip r:embed="rId5">
            <a:clrChange>
              <a:clrFrom>
                <a:srgbClr val="F8F9FB"/>
              </a:clrFrom>
              <a:clrTo>
                <a:srgbClr val="F8F9FB">
                  <a:alpha val="0"/>
                </a:srgbClr>
              </a:clrTo>
            </a:clrChange>
          </a:blip>
          <a:stretch>
            <a:fillRect/>
          </a:stretch>
        </p:blipFill>
        <p:spPr>
          <a:xfrm>
            <a:off x="5578054" y="2377266"/>
            <a:ext cx="944471" cy="945306"/>
          </a:xfrm>
          <a:prstGeom prst="rect">
            <a:avLst/>
          </a:prstGeom>
          <a:solidFill>
            <a:srgbClr val="FFFFCC">
              <a:alpha val="20000"/>
            </a:srgbClr>
          </a:solidFill>
        </p:spPr>
      </p:pic>
      <p:graphicFrame>
        <p:nvGraphicFramePr>
          <p:cNvPr id="27" name="資料庫圖表 26"/>
          <p:cNvGraphicFramePr/>
          <p:nvPr/>
        </p:nvGraphicFramePr>
        <p:xfrm>
          <a:off x="48568" y="1097129"/>
          <a:ext cx="4731258" cy="14103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9" name="165655360086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14699" r="11164"/>
          <a:stretch/>
        </p:blipFill>
        <p:spPr>
          <a:xfrm>
            <a:off x="659122" y="5006868"/>
            <a:ext cx="1361308" cy="1166501"/>
          </a:xfrm>
          <a:prstGeom prst="rect">
            <a:avLst/>
          </a:prstGeom>
          <a:ln w="19050">
            <a:solidFill>
              <a:schemeClr val="tx1"/>
            </a:solidFill>
          </a:ln>
        </p:spPr>
      </p:pic>
      <p:sp>
        <p:nvSpPr>
          <p:cNvPr id="34" name="文字方塊 13"/>
          <p:cNvSpPr txBox="1"/>
          <p:nvPr/>
        </p:nvSpPr>
        <p:spPr>
          <a:xfrm>
            <a:off x="2845953" y="2718251"/>
            <a:ext cx="1812379" cy="34689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r>
              <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OLP</a:t>
            </a:r>
            <a:r>
              <a:rPr lang="zh-TW" altLang="en-US"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自動抓圖</a:t>
            </a:r>
            <a:endPar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endParaRPr>
          </a:p>
        </p:txBody>
      </p:sp>
      <p:sp>
        <p:nvSpPr>
          <p:cNvPr id="35" name="向右箭號 34"/>
          <p:cNvSpPr/>
          <p:nvPr/>
        </p:nvSpPr>
        <p:spPr>
          <a:xfrm>
            <a:off x="2308234" y="1608335"/>
            <a:ext cx="193964" cy="387928"/>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向右箭號 35"/>
          <p:cNvSpPr/>
          <p:nvPr/>
        </p:nvSpPr>
        <p:spPr>
          <a:xfrm>
            <a:off x="4775322" y="1608512"/>
            <a:ext cx="193964" cy="387928"/>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資料庫圖表 36"/>
          <p:cNvGraphicFramePr/>
          <p:nvPr/>
        </p:nvGraphicFramePr>
        <p:xfrm>
          <a:off x="7451837" y="1097129"/>
          <a:ext cx="4740163" cy="141034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8" name="向右箭號 37"/>
          <p:cNvSpPr/>
          <p:nvPr/>
        </p:nvSpPr>
        <p:spPr>
          <a:xfrm>
            <a:off x="7241213" y="1608335"/>
            <a:ext cx="182625" cy="387928"/>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向右箭號 38"/>
          <p:cNvSpPr/>
          <p:nvPr/>
        </p:nvSpPr>
        <p:spPr>
          <a:xfrm>
            <a:off x="9742391" y="1630414"/>
            <a:ext cx="172745" cy="387928"/>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向右箭號 41"/>
          <p:cNvSpPr/>
          <p:nvPr/>
        </p:nvSpPr>
        <p:spPr>
          <a:xfrm rot="5400000">
            <a:off x="8245392" y="2550315"/>
            <a:ext cx="524569" cy="514239"/>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圓角矩形 42"/>
          <p:cNvSpPr/>
          <p:nvPr/>
        </p:nvSpPr>
        <p:spPr>
          <a:xfrm>
            <a:off x="7460331" y="3112092"/>
            <a:ext cx="4281726" cy="114126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u="sng" dirty="0">
                <a:solidFill>
                  <a:schemeClr val="tx1"/>
                </a:solidFill>
                <a:latin typeface="Calibri" panose="020F0502020204030204" pitchFamily="34" charset="0"/>
                <a:ea typeface="微軟正黑體" panose="020B0604030504040204" pitchFamily="34" charset="-120"/>
                <a:cs typeface="Calibri" panose="020F0502020204030204" pitchFamily="34" charset="0"/>
              </a:rPr>
              <a:t>Overkill:</a:t>
            </a:r>
          </a:p>
          <a:p>
            <a:pPr marL="171450" indent="-171450">
              <a:buFont typeface="Arial" panose="020B0604020202020204" pitchFamily="34" charset="0"/>
              <a:buChar char="•"/>
            </a:pP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Return the re-judgment result to AI and adjust AI parameters.</a:t>
            </a:r>
          </a:p>
          <a:p>
            <a:r>
              <a:rPr lang="en-US" altLang="zh-TW" sz="1200" b="1" u="sng"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Re-confirm check product:</a:t>
            </a:r>
          </a:p>
          <a:p>
            <a:pPr marL="171450" indent="-171450">
              <a:buFont typeface="Arial" panose="020B0604020202020204" pitchFamily="34" charset="0"/>
              <a:buChar char="•"/>
            </a:pP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PE judges it's material /machine problem</a:t>
            </a:r>
            <a:endPar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p:txBody>
      </p:sp>
      <p:pic>
        <p:nvPicPr>
          <p:cNvPr id="46" name="Picture 6"/>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230696" y="5509181"/>
            <a:ext cx="1810815" cy="98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文字方塊 24"/>
          <p:cNvSpPr txBox="1"/>
          <p:nvPr/>
        </p:nvSpPr>
        <p:spPr>
          <a:xfrm>
            <a:off x="10158" y="116115"/>
            <a:ext cx="12181841" cy="556382"/>
          </a:xfrm>
          <a:prstGeom prst="rect">
            <a:avLst/>
          </a:prstGeom>
        </p:spPr>
        <p:txBody>
          <a:bodyPr vert="horz" lIns="91440" tIns="45720" rIns="91440" bIns="45720" rtlCol="0" anchor="ctr">
            <a:normAutofit/>
          </a:bodyPr>
          <a:lstStyle>
            <a:lvl1pPr defTabSz="1219170">
              <a:lnSpc>
                <a:spcPct val="100000"/>
              </a:lnSpc>
              <a:spcBef>
                <a:spcPct val="0"/>
              </a:spcBef>
              <a:buNone/>
              <a:defRPr sz="2800" b="1" u="none" baseline="0">
                <a:solidFill>
                  <a:srgbClr val="F39A1E"/>
                </a:solidFill>
                <a:latin typeface="+mj-lt"/>
                <a:ea typeface="+mj-ea"/>
                <a:cs typeface="Arial"/>
              </a:defRPr>
            </a:lvl1pPr>
          </a:lstStyle>
          <a:p>
            <a:r>
              <a:rPr lang="en-US" altLang="zh-TW" dirty="0"/>
              <a:t>ASECL FCB(Flip Chip Bond) X-ray AI Implement </a:t>
            </a:r>
            <a:endParaRPr lang="zh-TW" altLang="en-US" dirty="0"/>
          </a:p>
        </p:txBody>
      </p:sp>
      <p:cxnSp>
        <p:nvCxnSpPr>
          <p:cNvPr id="6" name="肘形接點 5"/>
          <p:cNvCxnSpPr>
            <a:stCxn id="23" idx="4"/>
            <a:endCxn id="29" idx="2"/>
          </p:cNvCxnSpPr>
          <p:nvPr/>
        </p:nvCxnSpPr>
        <p:spPr>
          <a:xfrm rot="5400000">
            <a:off x="3738845" y="1853562"/>
            <a:ext cx="1920739" cy="6718875"/>
          </a:xfrm>
          <a:prstGeom prst="bentConnector3">
            <a:avLst>
              <a:gd name="adj1" fmla="val 131549"/>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文字方塊 13"/>
          <p:cNvSpPr txBox="1"/>
          <p:nvPr/>
        </p:nvSpPr>
        <p:spPr>
          <a:xfrm>
            <a:off x="299329" y="2712668"/>
            <a:ext cx="2092266" cy="36163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r>
              <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X-ray</a:t>
            </a:r>
            <a:r>
              <a:rPr lang="zh-TW" altLang="en-US"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自動拍照</a:t>
            </a:r>
            <a:endPar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endParaRPr>
          </a:p>
        </p:txBody>
      </p:sp>
      <p:pic>
        <p:nvPicPr>
          <p:cNvPr id="48" name="圖片 47"/>
          <p:cNvPicPr>
            <a:picLocks noChangeAspect="1"/>
          </p:cNvPicPr>
          <p:nvPr/>
        </p:nvPicPr>
        <p:blipFill>
          <a:blip r:embed="rId18"/>
          <a:stretch>
            <a:fillRect/>
          </a:stretch>
        </p:blipFill>
        <p:spPr>
          <a:xfrm>
            <a:off x="5268821" y="4209699"/>
            <a:ext cx="1676618" cy="1266966"/>
          </a:xfrm>
          <a:prstGeom prst="rect">
            <a:avLst/>
          </a:prstGeom>
        </p:spPr>
      </p:pic>
      <p:sp>
        <p:nvSpPr>
          <p:cNvPr id="49" name="文字方塊 13"/>
          <p:cNvSpPr txBox="1"/>
          <p:nvPr/>
        </p:nvSpPr>
        <p:spPr>
          <a:xfrm>
            <a:off x="5240168" y="3857226"/>
            <a:ext cx="1812379" cy="34689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r>
              <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AI</a:t>
            </a:r>
            <a:r>
              <a:rPr lang="zh-TW" altLang="en-US"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自動檢驗</a:t>
            </a:r>
            <a:endPar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endParaRPr>
          </a:p>
        </p:txBody>
      </p:sp>
      <p:grpSp>
        <p:nvGrpSpPr>
          <p:cNvPr id="8" name="群組 7"/>
          <p:cNvGrpSpPr/>
          <p:nvPr/>
        </p:nvGrpSpPr>
        <p:grpSpPr>
          <a:xfrm>
            <a:off x="48567" y="3210901"/>
            <a:ext cx="2526201" cy="1075842"/>
            <a:chOff x="-123771" y="3133857"/>
            <a:chExt cx="3028187" cy="1321165"/>
          </a:xfrm>
        </p:grpSpPr>
        <p:pic>
          <p:nvPicPr>
            <p:cNvPr id="44" name="圖片 43"/>
            <p:cNvPicPr>
              <a:picLocks noChangeAspect="1"/>
            </p:cNvPicPr>
            <p:nvPr/>
          </p:nvPicPr>
          <p:blipFill rotWithShape="1">
            <a:blip r:embed="rId19"/>
            <a:srcRect r="49681"/>
            <a:stretch/>
          </p:blipFill>
          <p:spPr>
            <a:xfrm>
              <a:off x="1339776" y="3151366"/>
              <a:ext cx="1564640" cy="1292017"/>
            </a:xfrm>
            <a:prstGeom prst="rect">
              <a:avLst/>
            </a:prstGeom>
          </p:spPr>
        </p:pic>
        <p:pic>
          <p:nvPicPr>
            <p:cNvPr id="50" name="Picture 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3771" y="3133857"/>
              <a:ext cx="1434519" cy="1321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群組 50"/>
          <p:cNvGrpSpPr/>
          <p:nvPr/>
        </p:nvGrpSpPr>
        <p:grpSpPr>
          <a:xfrm>
            <a:off x="2817601" y="3168102"/>
            <a:ext cx="1869084" cy="1161439"/>
            <a:chOff x="6516216" y="2643758"/>
            <a:chExt cx="1799850" cy="1138086"/>
          </a:xfrm>
        </p:grpSpPr>
        <p:pic>
          <p:nvPicPr>
            <p:cNvPr id="52" name="Picture 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662960" y="2758794"/>
              <a:ext cx="914999" cy="534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
            <p:cNvPicPr>
              <a:picLocks noChangeAspect="1" noChangeArrowheads="1"/>
            </p:cNvPicPr>
            <p:nvPr/>
          </p:nvPicPr>
          <p:blipFill>
            <a:blip r:embed="rId22" cstate="print">
              <a:extLst>
                <a:ext uri="{BEBA8EAE-BF5A-486C-A8C5-ECC9F3942E4B}">
                  <a14:imgProps xmlns:a14="http://schemas.microsoft.com/office/drawing/2010/main">
                    <a14:imgLayer r:embed="rId23">
                      <a14:imgEffect>
                        <a14:backgroundRemoval t="0" b="100000" l="0" r="98994">
                          <a14:foregroundMark x1="7547" y1="7445" x2="7547" y2="56137"/>
                          <a14:foregroundMark x1="8428" y1="61771" x2="57107" y2="60362"/>
                          <a14:foregroundMark x1="8428" y1="7445" x2="57987" y2="6036"/>
                          <a14:foregroundMark x1="59748" y1="6036" x2="60629" y2="53320"/>
                          <a14:foregroundMark x1="33711" y1="63179" x2="33711" y2="70020"/>
                          <a14:foregroundMark x1="23270" y1="75654" x2="42390" y2="72837"/>
                          <a14:foregroundMark x1="11069" y1="93763" x2="57987" y2="90946"/>
                          <a14:foregroundMark x1="10189" y1="86720" x2="56226" y2="88129"/>
                          <a14:foregroundMark x1="56226" y1="92354" x2="56226" y2="92354"/>
                          <a14:foregroundMark x1="58868" y1="88129" x2="62390" y2="96579"/>
                          <a14:foregroundMark x1="74717" y1="8652" x2="74717" y2="94970"/>
                          <a14:foregroundMark x1="73836" y1="5835" x2="97233" y2="7243"/>
                          <a14:foregroundMark x1="96352" y1="8652" x2="98994" y2="92153"/>
                          <a14:foregroundMark x1="78113" y1="94970" x2="94717" y2="94970"/>
                          <a14:foregroundMark x1="81635" y1="86519" x2="87673" y2="85111"/>
                          <a14:foregroundMark x1="85912" y1="75453" x2="85912" y2="75453"/>
                          <a14:foregroundMark x1="85912" y1="55936" x2="85912" y2="55936"/>
                          <a14:foregroundMark x1="85031" y1="17103" x2="85912" y2="36419"/>
                          <a14:foregroundMark x1="85031" y1="32394" x2="85031" y2="40644"/>
                        </a14:backgroundRemoval>
                      </a14:imgEffect>
                    </a14:imgLayer>
                  </a14:imgProps>
                </a:ext>
                <a:ext uri="{28A0092B-C50C-407E-A947-70E740481C1C}">
                  <a14:useLocalDpi xmlns:a14="http://schemas.microsoft.com/office/drawing/2010/main" val="0"/>
                </a:ext>
              </a:extLst>
            </a:blip>
            <a:srcRect/>
            <a:stretch>
              <a:fillRect/>
            </a:stretch>
          </p:blipFill>
          <p:spPr bwMode="auto">
            <a:xfrm>
              <a:off x="6516216" y="2643758"/>
              <a:ext cx="1799850" cy="1138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4" name="文字方塊 13"/>
          <p:cNvSpPr txBox="1"/>
          <p:nvPr/>
        </p:nvSpPr>
        <p:spPr>
          <a:xfrm>
            <a:off x="293643" y="4645231"/>
            <a:ext cx="2092266" cy="34689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r>
              <a:rPr lang="zh-TW" altLang="en-US"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機台動畫</a:t>
            </a:r>
            <a:endPar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endParaRPr>
          </a:p>
        </p:txBody>
      </p:sp>
      <p:sp>
        <p:nvSpPr>
          <p:cNvPr id="40" name="動作按鈕: 下一項 39">
            <a:hlinkClick r:id="" action="ppaction://noaction" highlightClick="1"/>
          </p:cNvPr>
          <p:cNvSpPr/>
          <p:nvPr/>
        </p:nvSpPr>
        <p:spPr>
          <a:xfrm>
            <a:off x="661702" y="3016718"/>
            <a:ext cx="319018" cy="142953"/>
          </a:xfrm>
          <a:prstGeom prst="actionButtonForwardNex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動作按鈕: 下一項 44">
            <a:hlinkClick r:id="" action="ppaction://noaction" highlightClick="1"/>
          </p:cNvPr>
          <p:cNvSpPr/>
          <p:nvPr/>
        </p:nvSpPr>
        <p:spPr>
          <a:xfrm>
            <a:off x="7460331" y="2560470"/>
            <a:ext cx="319018" cy="142953"/>
          </a:xfrm>
          <a:prstGeom prst="actionButtonForwardNex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 name="圖片 29"/>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274859" y="4348702"/>
            <a:ext cx="3742969" cy="2457333"/>
          </a:xfrm>
          <a:prstGeom prst="rect">
            <a:avLst/>
          </a:prstGeom>
          <a:ln>
            <a:solidFill>
              <a:schemeClr val="tx1"/>
            </a:solidFill>
            <a:prstDash val="sysDot"/>
          </a:ln>
        </p:spPr>
      </p:pic>
    </p:spTree>
    <p:extLst>
      <p:ext uri="{BB962C8B-B14F-4D97-AF65-F5344CB8AC3E}">
        <p14:creationId xmlns:p14="http://schemas.microsoft.com/office/powerpoint/2010/main" val="184685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1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repeatCount="indefinite" fill="hold" display="0">
                  <p:stCondLst>
                    <p:cond delay="indefinite"/>
                  </p:stCondLst>
                </p:cTn>
                <p:tgtEl>
                  <p:spTgt spid="2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7BB9-FBDD-ABBD-EFFF-6CA0CBB77E86}"/>
              </a:ext>
            </a:extLst>
          </p:cNvPr>
          <p:cNvSpPr>
            <a:spLocks noGrp="1"/>
          </p:cNvSpPr>
          <p:nvPr>
            <p:ph type="title"/>
          </p:nvPr>
        </p:nvSpPr>
        <p:spPr>
          <a:xfrm>
            <a:off x="609600" y="242814"/>
            <a:ext cx="10972800" cy="686276"/>
          </a:xfrm>
        </p:spPr>
        <p:txBody>
          <a:bodyPr vert="horz" lIns="91440" tIns="0" rIns="91440" bIns="45720" rtlCol="0" anchor="ctr">
            <a:normAutofit/>
          </a:bodyPr>
          <a:lstStyle/>
          <a:p>
            <a:r>
              <a:rPr lang="en-US" altLang="zh-TW" dirty="0">
                <a:solidFill>
                  <a:schemeClr val="bg2"/>
                </a:solidFill>
              </a:rPr>
              <a:t>W2521 Learning Progress </a:t>
            </a:r>
            <a:endParaRPr lang="en-US" dirty="0">
              <a:solidFill>
                <a:schemeClr val="bg2"/>
              </a:solidFill>
            </a:endParaRPr>
          </a:p>
        </p:txBody>
      </p:sp>
      <p:sp>
        <p:nvSpPr>
          <p:cNvPr id="7" name="內容版面配置區 2">
            <a:extLst>
              <a:ext uri="{FF2B5EF4-FFF2-40B4-BE49-F238E27FC236}">
                <a16:creationId xmlns:a16="http://schemas.microsoft.com/office/drawing/2014/main" id="{C3B53205-56E8-0C65-181E-4D29C85B6CF9}"/>
              </a:ext>
            </a:extLst>
          </p:cNvPr>
          <p:cNvSpPr txBox="1">
            <a:spLocks/>
          </p:cNvSpPr>
          <p:nvPr/>
        </p:nvSpPr>
        <p:spPr>
          <a:xfrm>
            <a:off x="1000829" y="585952"/>
            <a:ext cx="8966577" cy="886968"/>
          </a:xfrm>
          <a:prstGeom prst="rect">
            <a:avLst/>
          </a:prstGeom>
        </p:spPr>
        <p:txBody>
          <a:bodyPr vert="horz" lIns="38576" tIns="19288" rIns="38576" bIns="19288" rtlCol="0">
            <a:noAutofit/>
          </a:bodyPr>
          <a:lstStyle>
            <a:lvl1pPr marL="342891" indent="-342891" algn="l" defTabSz="457189" rtl="0" eaLnBrk="1" latinLnBrk="0" hangingPunct="1">
              <a:spcBef>
                <a:spcPct val="20000"/>
              </a:spcBef>
              <a:buClr>
                <a:schemeClr val="accent1"/>
              </a:buClr>
              <a:buFont typeface="Lucida Grande"/>
              <a:buChar char="▪"/>
              <a:defRPr sz="3200" kern="1200" spc="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spc="0">
                <a:solidFill>
                  <a:schemeClr val="tx1"/>
                </a:solidFill>
                <a:latin typeface="+mn-lt"/>
                <a:ea typeface="+mn-ea"/>
                <a:cs typeface="+mn-cs"/>
              </a:defRPr>
            </a:lvl2pPr>
            <a:lvl3pPr marL="1142971" indent="-228594" algn="l" defTabSz="457189"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spc="0">
                <a:solidFill>
                  <a:schemeClr val="tx1"/>
                </a:solidFill>
                <a:latin typeface="+mn-lt"/>
                <a:ea typeface="+mn-ea"/>
                <a:cs typeface="+mn-cs"/>
              </a:defRPr>
            </a:lvl4pPr>
            <a:lvl5pPr marL="2057349" indent="-228594" algn="l" defTabSz="457189" rtl="0" eaLnBrk="1" latinLnBrk="0" hangingPunct="1">
              <a:spcBef>
                <a:spcPct val="20000"/>
              </a:spcBef>
              <a:buClr>
                <a:schemeClr val="accent1"/>
              </a:buClr>
              <a:buFont typeface="Arial"/>
              <a:buChar char="▪"/>
              <a:defRPr sz="2000" kern="1200" spc="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57150">
              <a:spcBef>
                <a:spcPts val="600"/>
              </a:spcBef>
              <a:buClr>
                <a:srgbClr val="F39A1E"/>
              </a:buClr>
              <a:buSzPct val="100000"/>
              <a:buNone/>
              <a:defRPr/>
            </a:pPr>
            <a:endParaRPr lang="en-US" altLang="zh-TW" sz="2800" b="1" dirty="0">
              <a:solidFill>
                <a:srgbClr val="353630"/>
              </a:solidFill>
              <a:latin typeface="Calibri"/>
              <a:ea typeface="Microsoft YaHei"/>
            </a:endParaRPr>
          </a:p>
          <a:p>
            <a:pPr marL="342883" indent="-342883" defTabSz="257150">
              <a:spcBef>
                <a:spcPts val="600"/>
              </a:spcBef>
              <a:buClr>
                <a:srgbClr val="F39A1E"/>
              </a:buClr>
              <a:buSzPct val="100000"/>
              <a:buFont typeface="Wingdings" panose="05000000000000000000" pitchFamily="2" charset="2"/>
              <a:buChar char="n"/>
              <a:defRPr/>
            </a:pPr>
            <a:r>
              <a:rPr lang="en-US" altLang="zh-TW" sz="2800" b="1" dirty="0">
                <a:solidFill>
                  <a:srgbClr val="353630"/>
                </a:solidFill>
                <a:latin typeface="Calibri"/>
                <a:ea typeface="Microsoft YaHei"/>
              </a:rPr>
              <a:t>Completed &amp; On-going Tasks</a:t>
            </a:r>
            <a:endParaRPr lang="en-US" altLang="zh-TW" sz="2000" dirty="0">
              <a:solidFill>
                <a:srgbClr val="353630"/>
              </a:solidFill>
              <a:latin typeface="Calibri"/>
              <a:ea typeface="Microsoft YaHei"/>
            </a:endParaRPr>
          </a:p>
          <a:p>
            <a:pPr marL="400041" lvl="1" indent="0" defTabSz="257150">
              <a:spcBef>
                <a:spcPts val="600"/>
              </a:spcBef>
              <a:buClr>
                <a:srgbClr val="F39A1E"/>
              </a:buClr>
              <a:buSzPct val="60000"/>
              <a:buNone/>
              <a:defRPr/>
            </a:pPr>
            <a:endParaRPr lang="en-US" altLang="zh-TW" sz="2000" b="1" dirty="0">
              <a:solidFill>
                <a:srgbClr val="353630"/>
              </a:solidFill>
              <a:latin typeface="Calibri"/>
              <a:ea typeface="Microsoft YaHei"/>
            </a:endParaRPr>
          </a:p>
        </p:txBody>
      </p:sp>
      <p:sp>
        <p:nvSpPr>
          <p:cNvPr id="6" name="Content Placeholder 2">
            <a:extLst>
              <a:ext uri="{FF2B5EF4-FFF2-40B4-BE49-F238E27FC236}">
                <a16:creationId xmlns:a16="http://schemas.microsoft.com/office/drawing/2014/main" id="{881A4407-7A8D-1DDD-501D-B3ACA676F66F}"/>
              </a:ext>
            </a:extLst>
          </p:cNvPr>
          <p:cNvSpPr txBox="1">
            <a:spLocks/>
          </p:cNvSpPr>
          <p:nvPr/>
        </p:nvSpPr>
        <p:spPr>
          <a:xfrm>
            <a:off x="1357683" y="1636135"/>
            <a:ext cx="10398889" cy="4525381"/>
          </a:xfrm>
          <a:prstGeom prst="rect">
            <a:avLst/>
          </a:prstGeom>
        </p:spPr>
        <p:txBody>
          <a:bodyPr vert="horz" lIns="91440" tIns="45720" rIns="91440" bIns="45720" rtlCol="0">
            <a:normAutofit/>
          </a:bodyPr>
          <a:lstStyle>
            <a:lvl1pPr marL="361942" indent="-361942" algn="l" defTabSz="1219170" rtl="0" eaLnBrk="1" latinLnBrk="0" hangingPunct="1">
              <a:lnSpc>
                <a:spcPct val="90000"/>
              </a:lnSpc>
              <a:spcBef>
                <a:spcPts val="1600"/>
              </a:spcBef>
              <a:buFont typeface="Arial" panose="020B0604020202020204" pitchFamily="34" charset="0"/>
              <a:buChar char="•"/>
              <a:defRPr lang="zh-TW" altLang="en-US" sz="2667" b="1" kern="1200" baseline="0" dirty="0" smtClean="0">
                <a:solidFill>
                  <a:schemeClr val="tx1"/>
                </a:solidFill>
                <a:latin typeface="+mj-lt"/>
                <a:ea typeface="+mn-ea"/>
                <a:cs typeface="Arial"/>
              </a:defRPr>
            </a:lvl1pPr>
            <a:lvl2pPr marL="1073124" indent="-478355" algn="l" defTabSz="1219170" rtl="0" eaLnBrk="1" latinLnBrk="0" hangingPunct="1">
              <a:lnSpc>
                <a:spcPct val="90000"/>
              </a:lnSpc>
              <a:spcBef>
                <a:spcPts val="1200"/>
              </a:spcBef>
              <a:buFont typeface="Calibri Light" panose="020F0302020204030204" pitchFamily="34" charset="0"/>
              <a:buChar char="–"/>
              <a:defRPr sz="2133" b="1" kern="1200" baseline="0">
                <a:solidFill>
                  <a:schemeClr val="tx1"/>
                </a:solidFill>
                <a:latin typeface="+mj-lt"/>
                <a:ea typeface="+mn-ea"/>
                <a:cs typeface="Arial"/>
              </a:defRPr>
            </a:lvl2pPr>
            <a:lvl3pPr marL="1437181" indent="-232828" algn="l" defTabSz="1219170" rtl="0" eaLnBrk="1" latinLnBrk="0" hangingPunct="1">
              <a:lnSpc>
                <a:spcPct val="90000"/>
              </a:lnSpc>
              <a:spcBef>
                <a:spcPts val="800"/>
              </a:spcBef>
              <a:buFont typeface="Arial" panose="020B0604020202020204" pitchFamily="34" charset="0"/>
              <a:buChar char="-"/>
              <a:defRPr sz="1600" kern="1200" baseline="0">
                <a:solidFill>
                  <a:schemeClr val="tx1"/>
                </a:solidFill>
                <a:latin typeface="+mj-lt"/>
                <a:ea typeface="+mn-ea"/>
                <a:cs typeface="Arial"/>
              </a:defRPr>
            </a:lvl3pPr>
            <a:lvl4pPr marL="1676358" indent="-237061" algn="l" defTabSz="1219170" rtl="0" eaLnBrk="1" latinLnBrk="0" hangingPunct="1">
              <a:lnSpc>
                <a:spcPct val="90000"/>
              </a:lnSpc>
              <a:spcBef>
                <a:spcPts val="667"/>
              </a:spcBef>
              <a:buFont typeface="Arial" panose="020B0604020202020204" pitchFamily="34" charset="0"/>
              <a:buChar char="•"/>
              <a:defRPr sz="1600" kern="1200" baseline="0">
                <a:solidFill>
                  <a:schemeClr val="tx1"/>
                </a:solidFill>
                <a:latin typeface="+mj-lt"/>
                <a:ea typeface="+mn-ea"/>
                <a:cs typeface="Arial"/>
              </a:defRPr>
            </a:lvl4pPr>
            <a:lvl5pPr marL="1913419" indent="-237061" algn="l" defTabSz="1219170" rtl="0" eaLnBrk="1" latinLnBrk="0" hangingPunct="1">
              <a:lnSpc>
                <a:spcPct val="90000"/>
              </a:lnSpc>
              <a:spcBef>
                <a:spcPts val="667"/>
              </a:spcBef>
              <a:buFont typeface="Arial" panose="020B0604020202020204" pitchFamily="34" charset="0"/>
              <a:buChar char="-"/>
              <a:defRPr sz="1467" kern="1200" baseline="0">
                <a:solidFill>
                  <a:schemeClr val="tx1"/>
                </a:solidFill>
                <a:latin typeface="+mj-lt"/>
                <a:ea typeface="+mn-ea"/>
                <a:cs typeface="Arial"/>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160000"/>
              </a:lnSpc>
              <a:spcBef>
                <a:spcPts val="800"/>
              </a:spcBef>
            </a:pPr>
            <a:r>
              <a:rPr lang="en-US" altLang="zh-TW" sz="2400" b="0" dirty="0">
                <a:solidFill>
                  <a:schemeClr val="bg1">
                    <a:lumMod val="85000"/>
                  </a:schemeClr>
                </a:solidFill>
              </a:rPr>
              <a:t>ASECL line tour on 4/17</a:t>
            </a:r>
            <a:r>
              <a:rPr lang="en-US" sz="2400" b="0" dirty="0">
                <a:solidFill>
                  <a:schemeClr val="bg1">
                    <a:lumMod val="85000"/>
                  </a:schemeClr>
                </a:solidFill>
              </a:rPr>
              <a:t>  </a:t>
            </a:r>
            <a:r>
              <a:rPr lang="en-US" altLang="zh-TW" sz="2400" b="0" dirty="0">
                <a:solidFill>
                  <a:schemeClr val="bg1">
                    <a:lumMod val="85000"/>
                  </a:schemeClr>
                </a:solidFill>
              </a:rPr>
              <a:t>[MT6198]</a:t>
            </a:r>
          </a:p>
          <a:p>
            <a:pPr marL="719138" lvl="1" indent="-358775">
              <a:lnSpc>
                <a:spcPct val="160000"/>
              </a:lnSpc>
              <a:spcBef>
                <a:spcPts val="800"/>
              </a:spcBef>
            </a:pPr>
            <a:r>
              <a:rPr lang="en-US" altLang="zh-TW" sz="2000" b="0" dirty="0">
                <a:solidFill>
                  <a:schemeClr val="bg1">
                    <a:lumMod val="85000"/>
                  </a:schemeClr>
                </a:solidFill>
              </a:rPr>
              <a:t>Design rule: MT6198 Die floorplan, Mask, Drawing </a:t>
            </a:r>
          </a:p>
          <a:p>
            <a:pPr marL="719138" lvl="1" indent="-358775">
              <a:lnSpc>
                <a:spcPct val="160000"/>
              </a:lnSpc>
              <a:spcBef>
                <a:spcPts val="800"/>
              </a:spcBef>
            </a:pPr>
            <a:r>
              <a:rPr lang="en-US" altLang="zh-TW" sz="2000" b="0" dirty="0">
                <a:solidFill>
                  <a:schemeClr val="bg1">
                    <a:lumMod val="85000"/>
                  </a:schemeClr>
                </a:solidFill>
              </a:rPr>
              <a:t>Flip Chip     : SPC, </a:t>
            </a:r>
            <a:r>
              <a:rPr lang="en-US" altLang="zh-TW" sz="2000" b="0" dirty="0">
                <a:solidFill>
                  <a:schemeClr val="bg1">
                    <a:lumMod val="85000"/>
                  </a:schemeClr>
                </a:solidFill>
                <a:latin typeface="+mn-lt"/>
              </a:rPr>
              <a:t>GDP vs. </a:t>
            </a:r>
            <a:r>
              <a:rPr lang="en-US" altLang="zh-TW" sz="2000" b="0" dirty="0" err="1">
                <a:solidFill>
                  <a:schemeClr val="bg1">
                    <a:lumMod val="85000"/>
                  </a:schemeClr>
                </a:solidFill>
                <a:latin typeface="+mn-lt"/>
              </a:rPr>
              <a:t>Poligrind</a:t>
            </a:r>
            <a:r>
              <a:rPr lang="en-US" altLang="zh-TW" sz="2000" b="0" dirty="0">
                <a:solidFill>
                  <a:schemeClr val="bg1">
                    <a:lumMod val="85000"/>
                  </a:schemeClr>
                </a:solidFill>
                <a:latin typeface="+mn-lt"/>
              </a:rPr>
              <a:t>, </a:t>
            </a:r>
            <a:r>
              <a:rPr lang="en-US" altLang="zh-TW" sz="2000" b="0" dirty="0">
                <a:solidFill>
                  <a:schemeClr val="bg1">
                    <a:lumMod val="85000"/>
                  </a:schemeClr>
                </a:solidFill>
                <a:latin typeface="+mn-lt"/>
                <a:ea typeface="微軟正黑體" panose="020B0604030504040204" pitchFamily="34" charset="-120"/>
                <a:cs typeface="Calibri" panose="020F0502020204030204" pitchFamily="34" charset="0"/>
              </a:rPr>
              <a:t>FCB X-ray AI Implement</a:t>
            </a:r>
            <a:r>
              <a:rPr lang="en-US" altLang="zh-TW" sz="2000" b="0" dirty="0">
                <a:solidFill>
                  <a:schemeClr val="bg1">
                    <a:lumMod val="85000"/>
                  </a:schemeClr>
                </a:solidFill>
              </a:rPr>
              <a:t>  </a:t>
            </a:r>
          </a:p>
          <a:p>
            <a:pPr>
              <a:lnSpc>
                <a:spcPct val="160000"/>
              </a:lnSpc>
              <a:spcBef>
                <a:spcPts val="800"/>
              </a:spcBef>
            </a:pPr>
            <a:r>
              <a:rPr lang="en-US" altLang="zh-TW" sz="2400" b="0" dirty="0"/>
              <a:t>WLCSP</a:t>
            </a:r>
            <a:r>
              <a:rPr lang="en-US" sz="2400" b="0" dirty="0"/>
              <a:t> </a:t>
            </a:r>
            <a:r>
              <a:rPr lang="en-US" altLang="zh-TW" sz="2400" b="0" dirty="0"/>
              <a:t>MAM flow  [MT6363T]  </a:t>
            </a:r>
          </a:p>
          <a:p>
            <a:pPr>
              <a:lnSpc>
                <a:spcPct val="160000"/>
              </a:lnSpc>
              <a:spcBef>
                <a:spcPts val="800"/>
              </a:spcBef>
            </a:pPr>
            <a:r>
              <a:rPr lang="en-US" altLang="zh-TW" sz="2400" b="0" dirty="0">
                <a:solidFill>
                  <a:schemeClr val="bg1">
                    <a:lumMod val="85000"/>
                  </a:schemeClr>
                </a:solidFill>
              </a:rPr>
              <a:t>MediaTek x Rosetta Stone 2025 Global Language Learning Program</a:t>
            </a:r>
          </a:p>
          <a:p>
            <a:pPr>
              <a:lnSpc>
                <a:spcPct val="160000"/>
              </a:lnSpc>
              <a:spcBef>
                <a:spcPts val="800"/>
              </a:spcBef>
            </a:pPr>
            <a:r>
              <a:rPr lang="en-US" altLang="zh-TW" sz="2400" b="0" dirty="0">
                <a:solidFill>
                  <a:schemeClr val="bg1">
                    <a:lumMod val="85000"/>
                  </a:schemeClr>
                </a:solidFill>
              </a:rPr>
              <a:t>TOEIC exam result</a:t>
            </a:r>
          </a:p>
          <a:p>
            <a:pPr>
              <a:lnSpc>
                <a:spcPct val="120000"/>
              </a:lnSpc>
              <a:spcBef>
                <a:spcPts val="800"/>
              </a:spcBef>
            </a:pPr>
            <a:endParaRPr lang="en-US" sz="2400" b="0" dirty="0"/>
          </a:p>
          <a:p>
            <a:pPr>
              <a:lnSpc>
                <a:spcPct val="120000"/>
              </a:lnSpc>
              <a:spcBef>
                <a:spcPts val="800"/>
              </a:spcBef>
            </a:pPr>
            <a:endParaRPr lang="en-US" sz="2400" b="0" dirty="0"/>
          </a:p>
          <a:p>
            <a:pPr>
              <a:lnSpc>
                <a:spcPct val="120000"/>
              </a:lnSpc>
              <a:spcBef>
                <a:spcPts val="800"/>
              </a:spcBef>
            </a:pPr>
            <a:endParaRPr lang="en-US" sz="2400" b="0" dirty="0"/>
          </a:p>
        </p:txBody>
      </p:sp>
    </p:spTree>
    <p:extLst>
      <p:ext uri="{BB962C8B-B14F-4D97-AF65-F5344CB8AC3E}">
        <p14:creationId xmlns:p14="http://schemas.microsoft.com/office/powerpoint/2010/main" val="340997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7BB9-FBDD-ABBD-EFFF-6CA0CBB77E86}"/>
              </a:ext>
            </a:extLst>
          </p:cNvPr>
          <p:cNvSpPr>
            <a:spLocks noGrp="1"/>
          </p:cNvSpPr>
          <p:nvPr>
            <p:ph type="title"/>
          </p:nvPr>
        </p:nvSpPr>
        <p:spPr>
          <a:xfrm>
            <a:off x="609600" y="242814"/>
            <a:ext cx="10972800" cy="686276"/>
          </a:xfrm>
        </p:spPr>
        <p:txBody>
          <a:bodyPr vert="horz" lIns="91440" tIns="0" rIns="91440" bIns="45720" rtlCol="0" anchor="ctr">
            <a:normAutofit/>
          </a:bodyPr>
          <a:lstStyle/>
          <a:p>
            <a:r>
              <a:rPr lang="en-US" dirty="0">
                <a:solidFill>
                  <a:schemeClr val="bg2"/>
                </a:solidFill>
              </a:rPr>
              <a:t>Overview</a:t>
            </a:r>
          </a:p>
        </p:txBody>
      </p:sp>
      <p:sp>
        <p:nvSpPr>
          <p:cNvPr id="3" name="Content Placeholder 2">
            <a:extLst>
              <a:ext uri="{FF2B5EF4-FFF2-40B4-BE49-F238E27FC236}">
                <a16:creationId xmlns:a16="http://schemas.microsoft.com/office/drawing/2014/main" id="{C928C324-D25C-FF89-0476-EA0B9F9E2183}"/>
              </a:ext>
            </a:extLst>
          </p:cNvPr>
          <p:cNvSpPr>
            <a:spLocks noGrp="1"/>
          </p:cNvSpPr>
          <p:nvPr>
            <p:ph sz="quarter" idx="13"/>
          </p:nvPr>
        </p:nvSpPr>
        <p:spPr>
          <a:xfrm>
            <a:off x="1357683" y="1636135"/>
            <a:ext cx="10398889" cy="4525381"/>
          </a:xfrm>
        </p:spPr>
        <p:txBody>
          <a:bodyPr>
            <a:normAutofit/>
          </a:bodyPr>
          <a:lstStyle/>
          <a:p>
            <a:pPr>
              <a:lnSpc>
                <a:spcPct val="160000"/>
              </a:lnSpc>
              <a:spcBef>
                <a:spcPts val="800"/>
              </a:spcBef>
            </a:pPr>
            <a:r>
              <a:rPr lang="en-US" altLang="zh-TW" sz="2400" b="0" dirty="0"/>
              <a:t>ASECL line tour on 4/17</a:t>
            </a:r>
            <a:r>
              <a:rPr lang="zh-TW" altLang="en-US" sz="2400" b="0" dirty="0"/>
              <a:t>  </a:t>
            </a:r>
            <a:r>
              <a:rPr lang="en-US" altLang="zh-TW" sz="2400" b="0" dirty="0"/>
              <a:t>[MT6198]</a:t>
            </a:r>
          </a:p>
          <a:p>
            <a:pPr marL="719138" lvl="1" indent="-358775">
              <a:lnSpc>
                <a:spcPct val="160000"/>
              </a:lnSpc>
              <a:spcBef>
                <a:spcPts val="800"/>
              </a:spcBef>
            </a:pPr>
            <a:r>
              <a:rPr lang="en-US" altLang="zh-TW" sz="2000" b="0" dirty="0"/>
              <a:t>Design rule: MT6198 Die floorplan, Mask, Drawing </a:t>
            </a:r>
          </a:p>
          <a:p>
            <a:pPr marL="719138" lvl="1" indent="-358775">
              <a:lnSpc>
                <a:spcPct val="160000"/>
              </a:lnSpc>
              <a:spcBef>
                <a:spcPts val="800"/>
              </a:spcBef>
            </a:pPr>
            <a:r>
              <a:rPr lang="en-US" altLang="zh-TW" sz="2000" b="0" dirty="0"/>
              <a:t>Flip Chip     :</a:t>
            </a:r>
            <a:r>
              <a:rPr lang="zh-TW" altLang="en-US" sz="2000" b="0" dirty="0"/>
              <a:t> </a:t>
            </a:r>
            <a:r>
              <a:rPr lang="en-US" altLang="zh-TW" sz="2000" b="0" dirty="0"/>
              <a:t>SPC, </a:t>
            </a:r>
            <a:r>
              <a:rPr lang="en-US" altLang="zh-TW" sz="2000" b="0" dirty="0">
                <a:latin typeface="+mn-lt"/>
              </a:rPr>
              <a:t>GDP</a:t>
            </a:r>
            <a:r>
              <a:rPr lang="zh-TW" altLang="en-US" sz="2000" b="0" dirty="0">
                <a:latin typeface="+mn-lt"/>
              </a:rPr>
              <a:t> </a:t>
            </a:r>
            <a:r>
              <a:rPr lang="en-US" altLang="zh-TW" sz="2000" b="0" dirty="0">
                <a:latin typeface="+mn-lt"/>
              </a:rPr>
              <a:t>vs. </a:t>
            </a:r>
            <a:r>
              <a:rPr lang="en-US" altLang="zh-TW" sz="2000" b="0" dirty="0" err="1">
                <a:latin typeface="+mn-lt"/>
              </a:rPr>
              <a:t>Poligrind</a:t>
            </a:r>
            <a:r>
              <a:rPr lang="en-US" altLang="zh-TW" sz="2000" b="0" dirty="0">
                <a:latin typeface="+mn-lt"/>
              </a:rPr>
              <a:t>, </a:t>
            </a:r>
            <a:r>
              <a:rPr lang="en-US" altLang="zh-TW" sz="2000" b="0" i="0" dirty="0">
                <a:latin typeface="+mn-lt"/>
                <a:ea typeface="微軟正黑體" panose="020B0604030504040204" pitchFamily="34" charset="-120"/>
                <a:cs typeface="Calibri" panose="020F0502020204030204" pitchFamily="34" charset="0"/>
              </a:rPr>
              <a:t>FCB X-ray AI Implement</a:t>
            </a:r>
            <a:r>
              <a:rPr lang="zh-TW" altLang="en-US" sz="2000" b="0" dirty="0"/>
              <a:t>  </a:t>
            </a:r>
            <a:endParaRPr lang="en-US" altLang="zh-TW" sz="2000" b="0" dirty="0"/>
          </a:p>
          <a:p>
            <a:pPr>
              <a:lnSpc>
                <a:spcPct val="160000"/>
              </a:lnSpc>
              <a:spcBef>
                <a:spcPts val="800"/>
              </a:spcBef>
            </a:pPr>
            <a:r>
              <a:rPr lang="en-US" altLang="zh-TW" sz="2400" b="0" dirty="0"/>
              <a:t>WLCSP</a:t>
            </a:r>
            <a:r>
              <a:rPr lang="zh-TW" altLang="en-US" sz="2400" b="0" dirty="0"/>
              <a:t> </a:t>
            </a:r>
            <a:r>
              <a:rPr lang="en-US" altLang="zh-TW" sz="2400" b="0" dirty="0"/>
              <a:t>MAM flow  [MT6363T]  </a:t>
            </a:r>
          </a:p>
          <a:p>
            <a:pPr>
              <a:lnSpc>
                <a:spcPct val="160000"/>
              </a:lnSpc>
              <a:spcBef>
                <a:spcPts val="800"/>
              </a:spcBef>
            </a:pPr>
            <a:r>
              <a:rPr lang="en-US" altLang="zh-TW" sz="2400" b="0" dirty="0"/>
              <a:t>MediaTek x Rosetta Stone 2025 Global Language Learning Program</a:t>
            </a:r>
          </a:p>
          <a:p>
            <a:pPr>
              <a:lnSpc>
                <a:spcPct val="160000"/>
              </a:lnSpc>
              <a:spcBef>
                <a:spcPts val="800"/>
              </a:spcBef>
            </a:pPr>
            <a:r>
              <a:rPr lang="en-US" altLang="zh-TW" sz="2400" b="0" dirty="0"/>
              <a:t>TOEIC exam result</a:t>
            </a:r>
          </a:p>
          <a:p>
            <a:pPr>
              <a:lnSpc>
                <a:spcPct val="120000"/>
              </a:lnSpc>
              <a:spcBef>
                <a:spcPts val="800"/>
              </a:spcBef>
            </a:pPr>
            <a:endParaRPr lang="en-US" sz="2400" b="0" dirty="0"/>
          </a:p>
          <a:p>
            <a:pPr>
              <a:lnSpc>
                <a:spcPct val="120000"/>
              </a:lnSpc>
              <a:spcBef>
                <a:spcPts val="800"/>
              </a:spcBef>
            </a:pPr>
            <a:endParaRPr lang="en-US" sz="2400" b="0" dirty="0"/>
          </a:p>
          <a:p>
            <a:pPr>
              <a:lnSpc>
                <a:spcPct val="120000"/>
              </a:lnSpc>
              <a:spcBef>
                <a:spcPts val="800"/>
              </a:spcBef>
            </a:pPr>
            <a:endParaRPr lang="en-US" sz="2400" b="0" dirty="0"/>
          </a:p>
        </p:txBody>
      </p:sp>
      <p:sp>
        <p:nvSpPr>
          <p:cNvPr id="7" name="內容版面配置區 2">
            <a:extLst>
              <a:ext uri="{FF2B5EF4-FFF2-40B4-BE49-F238E27FC236}">
                <a16:creationId xmlns:a16="http://schemas.microsoft.com/office/drawing/2014/main" id="{C3B53205-56E8-0C65-181E-4D29C85B6CF9}"/>
              </a:ext>
            </a:extLst>
          </p:cNvPr>
          <p:cNvSpPr txBox="1">
            <a:spLocks/>
          </p:cNvSpPr>
          <p:nvPr/>
        </p:nvSpPr>
        <p:spPr>
          <a:xfrm>
            <a:off x="1000829" y="585952"/>
            <a:ext cx="8966577" cy="886968"/>
          </a:xfrm>
          <a:prstGeom prst="rect">
            <a:avLst/>
          </a:prstGeom>
        </p:spPr>
        <p:txBody>
          <a:bodyPr vert="horz" lIns="38576" tIns="19288" rIns="38576" bIns="19288" rtlCol="0">
            <a:noAutofit/>
          </a:bodyPr>
          <a:lstStyle>
            <a:lvl1pPr marL="342891" indent="-342891" algn="l" defTabSz="457189" rtl="0" eaLnBrk="1" latinLnBrk="0" hangingPunct="1">
              <a:spcBef>
                <a:spcPct val="20000"/>
              </a:spcBef>
              <a:buClr>
                <a:schemeClr val="accent1"/>
              </a:buClr>
              <a:buFont typeface="Lucida Grande"/>
              <a:buChar char="▪"/>
              <a:defRPr sz="3200" kern="1200" spc="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spc="0">
                <a:solidFill>
                  <a:schemeClr val="tx1"/>
                </a:solidFill>
                <a:latin typeface="+mn-lt"/>
                <a:ea typeface="+mn-ea"/>
                <a:cs typeface="+mn-cs"/>
              </a:defRPr>
            </a:lvl2pPr>
            <a:lvl3pPr marL="1142971" indent="-228594" algn="l" defTabSz="457189"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spc="0">
                <a:solidFill>
                  <a:schemeClr val="tx1"/>
                </a:solidFill>
                <a:latin typeface="+mn-lt"/>
                <a:ea typeface="+mn-ea"/>
                <a:cs typeface="+mn-cs"/>
              </a:defRPr>
            </a:lvl4pPr>
            <a:lvl5pPr marL="2057349" indent="-228594" algn="l" defTabSz="457189" rtl="0" eaLnBrk="1" latinLnBrk="0" hangingPunct="1">
              <a:spcBef>
                <a:spcPct val="20000"/>
              </a:spcBef>
              <a:buClr>
                <a:schemeClr val="accent1"/>
              </a:buClr>
              <a:buFont typeface="Arial"/>
              <a:buChar char="▪"/>
              <a:defRPr sz="2000" kern="1200" spc="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57150">
              <a:spcBef>
                <a:spcPts val="600"/>
              </a:spcBef>
              <a:buClr>
                <a:srgbClr val="F39A1E"/>
              </a:buClr>
              <a:buSzPct val="100000"/>
              <a:buNone/>
              <a:defRPr/>
            </a:pPr>
            <a:endParaRPr lang="en-US" altLang="zh-TW" sz="2800" b="1" dirty="0">
              <a:solidFill>
                <a:srgbClr val="353630"/>
              </a:solidFill>
              <a:latin typeface="Calibri"/>
              <a:ea typeface="Microsoft YaHei"/>
            </a:endParaRPr>
          </a:p>
          <a:p>
            <a:pPr marL="342883" indent="-342883" defTabSz="257150">
              <a:spcBef>
                <a:spcPts val="600"/>
              </a:spcBef>
              <a:buClr>
                <a:srgbClr val="F39A1E"/>
              </a:buClr>
              <a:buSzPct val="100000"/>
              <a:buFont typeface="Wingdings" panose="05000000000000000000" pitchFamily="2" charset="2"/>
              <a:buChar char="n"/>
              <a:defRPr/>
            </a:pPr>
            <a:r>
              <a:rPr lang="en-US" altLang="zh-TW" sz="2800" b="1" dirty="0">
                <a:solidFill>
                  <a:srgbClr val="353630"/>
                </a:solidFill>
                <a:latin typeface="Calibri"/>
                <a:ea typeface="Microsoft YaHei"/>
              </a:rPr>
              <a:t>W2521 Learning Progress </a:t>
            </a:r>
            <a:endParaRPr lang="en-US" altLang="zh-TW" sz="2000" dirty="0">
              <a:solidFill>
                <a:srgbClr val="353630"/>
              </a:solidFill>
              <a:latin typeface="Calibri"/>
              <a:ea typeface="Microsoft YaHei"/>
            </a:endParaRPr>
          </a:p>
          <a:p>
            <a:pPr marL="400041" lvl="1" indent="0" defTabSz="257150">
              <a:spcBef>
                <a:spcPts val="600"/>
              </a:spcBef>
              <a:buClr>
                <a:srgbClr val="F39A1E"/>
              </a:buClr>
              <a:buSzPct val="60000"/>
              <a:buNone/>
              <a:defRPr/>
            </a:pPr>
            <a:endParaRPr lang="en-US" altLang="zh-TW" sz="2000" b="1" dirty="0">
              <a:solidFill>
                <a:srgbClr val="353630"/>
              </a:solidFill>
              <a:latin typeface="Calibri"/>
              <a:ea typeface="Microsoft YaHei"/>
            </a:endParaRPr>
          </a:p>
        </p:txBody>
      </p:sp>
      <p:graphicFrame>
        <p:nvGraphicFramePr>
          <p:cNvPr id="5" name="物件 4">
            <a:hlinkClick r:id="" action="ppaction://ole?verb=0"/>
            <a:extLst>
              <a:ext uri="{FF2B5EF4-FFF2-40B4-BE49-F238E27FC236}">
                <a16:creationId xmlns:a16="http://schemas.microsoft.com/office/drawing/2014/main" id="{EB906001-BDE2-B271-F617-CDBB1475E7A6}"/>
              </a:ext>
            </a:extLst>
          </p:cNvPr>
          <p:cNvGraphicFramePr>
            <a:graphicFrameLocks noChangeAspect="1"/>
          </p:cNvGraphicFramePr>
          <p:nvPr>
            <p:extLst>
              <p:ext uri="{D42A27DB-BD31-4B8C-83A1-F6EECF244321}">
                <p14:modId xmlns:p14="http://schemas.microsoft.com/office/powerpoint/2010/main" val="4240775570"/>
              </p:ext>
            </p:extLst>
          </p:nvPr>
        </p:nvGraphicFramePr>
        <p:xfrm>
          <a:off x="11260138" y="1884363"/>
          <a:ext cx="646112" cy="541337"/>
        </p:xfrm>
        <a:graphic>
          <a:graphicData uri="http://schemas.openxmlformats.org/presentationml/2006/ole">
            <mc:AlternateContent xmlns:mc="http://schemas.openxmlformats.org/markup-compatibility/2006">
              <mc:Choice xmlns:v="urn:schemas-microsoft-com:vml" Requires="v">
                <p:oleObj name="Presentation" showAsIcon="1" r:id="rId3" imgW="948600" imgH="799200" progId="PowerPoint.Show.12">
                  <p:embed/>
                </p:oleObj>
              </mc:Choice>
              <mc:Fallback>
                <p:oleObj name="Presentation" showAsIcon="1" r:id="rId3" imgW="948600" imgH="799200" progId="PowerPoint.Show.12">
                  <p:embed/>
                  <p:pic>
                    <p:nvPicPr>
                      <p:cNvPr id="0" name=""/>
                      <p:cNvPicPr/>
                      <p:nvPr/>
                    </p:nvPicPr>
                    <p:blipFill>
                      <a:blip r:embed="rId4"/>
                      <a:stretch>
                        <a:fillRect/>
                      </a:stretch>
                    </p:blipFill>
                    <p:spPr>
                      <a:xfrm>
                        <a:off x="11260138" y="1884363"/>
                        <a:ext cx="646112" cy="541337"/>
                      </a:xfrm>
                      <a:prstGeom prst="rect">
                        <a:avLst/>
                      </a:prstGeom>
                    </p:spPr>
                  </p:pic>
                </p:oleObj>
              </mc:Fallback>
            </mc:AlternateContent>
          </a:graphicData>
        </a:graphic>
      </p:graphicFrame>
    </p:spTree>
    <p:extLst>
      <p:ext uri="{BB962C8B-B14F-4D97-AF65-F5344CB8AC3E}">
        <p14:creationId xmlns:p14="http://schemas.microsoft.com/office/powerpoint/2010/main" val="536160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標題 1"/>
          <p:cNvSpPr txBox="1">
            <a:spLocks/>
          </p:cNvSpPr>
          <p:nvPr/>
        </p:nvSpPr>
        <p:spPr>
          <a:xfrm>
            <a:off x="152814" y="84566"/>
            <a:ext cx="10902601" cy="627015"/>
          </a:xfrm>
          <a:prstGeom prst="rect">
            <a:avLst/>
          </a:prstGeom>
        </p:spPr>
        <p:txBody>
          <a:bodyPr vert="horz" lIns="90828" tIns="45714" rIns="90828" bIns="45714" rtlCol="0" anchor="ctr">
            <a:normAutofit/>
          </a:bodyPr>
          <a:lstStyle>
            <a:lvl1pPr algn="l" defTabSz="907485" rtl="0" eaLnBrk="1" latinLnBrk="0" hangingPunct="1">
              <a:lnSpc>
                <a:spcPct val="100000"/>
              </a:lnSpc>
              <a:spcBef>
                <a:spcPct val="0"/>
              </a:spcBef>
              <a:buNone/>
              <a:defRPr sz="2900" b="1" kern="1200">
                <a:solidFill>
                  <a:schemeClr val="tx2"/>
                </a:solidFill>
                <a:latin typeface="+mj-lt"/>
                <a:ea typeface="+mj-ea"/>
                <a:cs typeface="+mj-cs"/>
              </a:defRPr>
            </a:lvl1pPr>
          </a:lstStyle>
          <a:p>
            <a:pPr marR="0" lvl="0" indent="0" fontAlgn="auto">
              <a:spcAft>
                <a:spcPts val="0"/>
              </a:spcAft>
              <a:buClrTx/>
              <a:buSzTx/>
              <a:tabLst/>
              <a:defRPr/>
            </a:pPr>
            <a:r>
              <a:rPr lang="en-US" altLang="zh-TW" sz="2800" dirty="0">
                <a:solidFill>
                  <a:srgbClr val="DFE2EA">
                    <a:lumMod val="10000"/>
                  </a:srgbClr>
                </a:solidFill>
                <a:latin typeface="Calibri"/>
                <a:ea typeface="微軟正黑體"/>
              </a:rPr>
              <a:t>ASECL Flip Chip Assembly</a:t>
            </a:r>
          </a:p>
        </p:txBody>
      </p:sp>
      <p:sp>
        <p:nvSpPr>
          <p:cNvPr id="55" name="圓角矩形 54"/>
          <p:cNvSpPr/>
          <p:nvPr/>
        </p:nvSpPr>
        <p:spPr>
          <a:xfrm>
            <a:off x="100187" y="902519"/>
            <a:ext cx="5940000" cy="5835586"/>
          </a:xfrm>
          <a:prstGeom prst="roundRect">
            <a:avLst>
              <a:gd name="adj" fmla="val 4220"/>
            </a:avLst>
          </a:prstGeom>
          <a:solidFill>
            <a:srgbClr val="AFE1FF">
              <a:alpha val="55294"/>
            </a:srgbClr>
          </a:solidFill>
          <a:ln>
            <a:noFill/>
          </a:ln>
        </p:spPr>
        <p:style>
          <a:lnRef idx="1">
            <a:schemeClr val="accent5"/>
          </a:lnRef>
          <a:fillRef idx="2">
            <a:schemeClr val="accent5"/>
          </a:fillRef>
          <a:effectRef idx="1">
            <a:schemeClr val="accent5"/>
          </a:effectRef>
          <a:fontRef idx="minor">
            <a:schemeClr val="dk1"/>
          </a:fontRef>
        </p:style>
        <p:txBody>
          <a:bodyPr rtlCol="0" anchor="t"/>
          <a:lstStyle/>
          <a:p>
            <a:r>
              <a:rPr lang="en-US" altLang="zh-TW"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Front end process</a:t>
            </a:r>
            <a:endParaRPr lang="zh-TW" altLang="en-US"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58" name="肘形接點 57"/>
          <p:cNvCxnSpPr>
            <a:stCxn id="59" idx="2"/>
            <a:endCxn id="65" idx="0"/>
          </p:cNvCxnSpPr>
          <p:nvPr/>
        </p:nvCxnSpPr>
        <p:spPr>
          <a:xfrm rot="5400000">
            <a:off x="60099" y="3127928"/>
            <a:ext cx="2740610" cy="12700"/>
          </a:xfrm>
          <a:prstGeom prst="bentConnector3">
            <a:avLst>
              <a:gd name="adj1" fmla="val 50000"/>
            </a:avLst>
          </a:prstGeom>
          <a:ln>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59" name="矩形 58">
            <a:hlinkClick r:id="rId3" action="ppaction://hlinksldjump"/>
          </p:cNvPr>
          <p:cNvSpPr/>
          <p:nvPr/>
        </p:nvSpPr>
        <p:spPr bwMode="auto">
          <a:xfrm>
            <a:off x="530404" y="1397623"/>
            <a:ext cx="1800000" cy="360000"/>
          </a:xfrm>
          <a:prstGeom prst="rect">
            <a:avLst/>
          </a:prstGeom>
          <a:solidFill>
            <a:schemeClr val="accent1">
              <a:lumMod val="20000"/>
              <a:lumOff val="80000"/>
            </a:schemeClr>
          </a:solidFill>
          <a:ln>
            <a:solidFill>
              <a:schemeClr val="tx1"/>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nchor="ctr"/>
          <a:lstStyle/>
          <a:p>
            <a:pPr algn="ctr" defTabSz="995363">
              <a:defRPr/>
            </a:pPr>
            <a:r>
              <a:rPr lang="en-US" altLang="zh-TW"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Wafer Grinding</a:t>
            </a:r>
            <a:endParaRPr lang="zh-TW" altLang="en-US"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60" name="矩形 59"/>
          <p:cNvSpPr/>
          <p:nvPr/>
        </p:nvSpPr>
        <p:spPr bwMode="auto">
          <a:xfrm>
            <a:off x="530404" y="1753916"/>
            <a:ext cx="1800000" cy="360000"/>
          </a:xfrm>
          <a:prstGeom prst="rect">
            <a:avLst/>
          </a:prstGeom>
          <a:solidFill>
            <a:schemeClr val="accent1">
              <a:lumMod val="20000"/>
              <a:lumOff val="80000"/>
            </a:schemeClr>
          </a:solidFill>
          <a:ln>
            <a:solidFill>
              <a:schemeClr val="tx1"/>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nchor="ctr"/>
          <a:lstStyle/>
          <a:p>
            <a:pPr algn="ctr" defTabSz="995363">
              <a:defRPr/>
            </a:pPr>
            <a:r>
              <a:rPr lang="en-US" altLang="zh-TW"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Wafer Mount</a:t>
            </a:r>
            <a:endParaRPr lang="zh-TW" altLang="en-US"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61" name="矩形 60"/>
          <p:cNvSpPr/>
          <p:nvPr/>
        </p:nvSpPr>
        <p:spPr bwMode="auto">
          <a:xfrm>
            <a:off x="530404" y="2657829"/>
            <a:ext cx="1800000" cy="360000"/>
          </a:xfrm>
          <a:prstGeom prst="rect">
            <a:avLst/>
          </a:prstGeom>
          <a:solidFill>
            <a:schemeClr val="accent1">
              <a:lumMod val="20000"/>
              <a:lumOff val="80000"/>
            </a:schemeClr>
          </a:solidFill>
          <a:ln>
            <a:solidFill>
              <a:schemeClr val="tx1"/>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nchor="ctr"/>
          <a:lstStyle/>
          <a:p>
            <a:pPr algn="ctr" defTabSz="995363">
              <a:defRPr/>
            </a:pPr>
            <a:r>
              <a:rPr lang="en-US" altLang="zh-TW"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Wafer Saw </a:t>
            </a:r>
            <a:endParaRPr lang="zh-TW" altLang="en-US"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62" name="矩形 61">
            <a:hlinkClick r:id="rId4" action="ppaction://hlinksldjump"/>
          </p:cNvPr>
          <p:cNvSpPr/>
          <p:nvPr/>
        </p:nvSpPr>
        <p:spPr bwMode="auto">
          <a:xfrm>
            <a:off x="530404" y="3112148"/>
            <a:ext cx="1800000" cy="360000"/>
          </a:xfrm>
          <a:prstGeom prst="rect">
            <a:avLst/>
          </a:prstGeom>
          <a:solidFill>
            <a:schemeClr val="accent1">
              <a:lumMod val="20000"/>
              <a:lumOff val="80000"/>
            </a:schemeClr>
          </a:solidFill>
          <a:ln>
            <a:solidFill>
              <a:schemeClr val="tx1"/>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nchor="ctr"/>
          <a:lstStyle/>
          <a:p>
            <a:pPr algn="ctr" defTabSz="995363">
              <a:defRPr/>
            </a:pPr>
            <a:r>
              <a:rPr lang="en-US" altLang="zh-TW"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Flip Chip Bond</a:t>
            </a:r>
            <a:endParaRPr lang="zh-TW" altLang="en-US"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63" name="矩形 62"/>
          <p:cNvSpPr/>
          <p:nvPr/>
        </p:nvSpPr>
        <p:spPr bwMode="auto">
          <a:xfrm>
            <a:off x="530404" y="3457108"/>
            <a:ext cx="1800000" cy="360000"/>
          </a:xfrm>
          <a:prstGeom prst="rect">
            <a:avLst/>
          </a:prstGeom>
          <a:solidFill>
            <a:schemeClr val="accent1">
              <a:lumMod val="20000"/>
              <a:lumOff val="80000"/>
            </a:schemeClr>
          </a:solidFill>
          <a:ln>
            <a:solidFill>
              <a:schemeClr val="tx1"/>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nchor="ctr"/>
          <a:lstStyle/>
          <a:p>
            <a:pPr algn="ctr" defTabSz="995363">
              <a:defRPr/>
            </a:pPr>
            <a:r>
              <a:rPr lang="en-US" altLang="zh-TW"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Flip</a:t>
            </a:r>
            <a:r>
              <a:rPr lang="zh-TW" altLang="en-US"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a:t>
            </a:r>
            <a:r>
              <a:rPr lang="en-US" altLang="zh-TW"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Chip Bond Reflow</a:t>
            </a:r>
            <a:endParaRPr lang="zh-TW" altLang="en-US"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64" name="矩形 63"/>
          <p:cNvSpPr/>
          <p:nvPr/>
        </p:nvSpPr>
        <p:spPr bwMode="auto">
          <a:xfrm>
            <a:off x="530404" y="3969804"/>
            <a:ext cx="1800000" cy="360000"/>
          </a:xfrm>
          <a:prstGeom prst="rect">
            <a:avLst/>
          </a:prstGeom>
          <a:solidFill>
            <a:schemeClr val="accent1">
              <a:lumMod val="20000"/>
              <a:lumOff val="80000"/>
            </a:schemeClr>
          </a:solidFill>
          <a:ln>
            <a:solidFill>
              <a:schemeClr val="tx1"/>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nchor="ctr"/>
          <a:lstStyle/>
          <a:p>
            <a:pPr algn="ctr" defTabSz="995363">
              <a:defRPr/>
            </a:pPr>
            <a:r>
              <a:rPr lang="en-US" altLang="zh-TW"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Flip Chip Flux clean</a:t>
            </a:r>
            <a:endParaRPr lang="zh-TW" altLang="en-US"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65" name="矩形 64"/>
          <p:cNvSpPr/>
          <p:nvPr/>
        </p:nvSpPr>
        <p:spPr bwMode="auto">
          <a:xfrm>
            <a:off x="530404" y="4498233"/>
            <a:ext cx="1800000" cy="360000"/>
          </a:xfrm>
          <a:prstGeom prst="rect">
            <a:avLst/>
          </a:prstGeom>
          <a:solidFill>
            <a:schemeClr val="accent1">
              <a:lumMod val="20000"/>
              <a:lumOff val="80000"/>
            </a:schemeClr>
          </a:solidFill>
          <a:ln>
            <a:solidFill>
              <a:schemeClr val="tx1"/>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nchor="ctr"/>
          <a:lstStyle/>
          <a:p>
            <a:pPr algn="ctr" defTabSz="995363">
              <a:defRPr/>
            </a:pPr>
            <a:r>
              <a:rPr lang="en-US" altLang="zh-TW" sz="1200" b="1" dirty="0">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F/E QA Gate</a:t>
            </a:r>
          </a:p>
        </p:txBody>
      </p:sp>
      <p:pic>
        <p:nvPicPr>
          <p:cNvPr id="71" name="Picture 22" descr="INFEED"/>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29963" b="90262" l="7586" r="97241"/>
                    </a14:imgEffect>
                  </a14:imgLayer>
                </a14:imgProps>
              </a:ext>
              <a:ext uri="{28A0092B-C50C-407E-A947-70E740481C1C}">
                <a14:useLocalDpi xmlns:a14="http://schemas.microsoft.com/office/drawing/2010/main" val="0"/>
              </a:ext>
            </a:extLst>
          </a:blip>
          <a:srcRect l="10959" t="31362" r="7980" b="19141"/>
          <a:stretch/>
        </p:blipFill>
        <p:spPr bwMode="auto">
          <a:xfrm>
            <a:off x="2769421" y="1335999"/>
            <a:ext cx="1226677" cy="48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2" descr="npo000057"/>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backgroundMark x1="30000" y1="3810" x2="30000" y2="3810"/>
                        <a14:backgroundMark x1="70000" y1="2857" x2="66667" y2="0"/>
                        <a14:backgroundMark x1="30667" y1="3810" x2="34000" y2="0"/>
                        <a14:backgroundMark x1="66667" y1="1905" x2="64667" y2="0"/>
                        <a14:backgroundMark x1="35333" y1="952" x2="64000" y2="1905"/>
                      </a14:backgroundRemoval>
                    </a14:imgEffect>
                  </a14:imgLayer>
                </a14:imgProps>
              </a:ext>
              <a:ext uri="{28A0092B-C50C-407E-A947-70E740481C1C}">
                <a14:useLocalDpi xmlns:a14="http://schemas.microsoft.com/office/drawing/2010/main" val="0"/>
              </a:ext>
            </a:extLst>
          </a:blip>
          <a:srcRect/>
          <a:stretch>
            <a:fillRect/>
          </a:stretch>
        </p:blipFill>
        <p:spPr bwMode="auto">
          <a:xfrm>
            <a:off x="2813999" y="2256475"/>
            <a:ext cx="1137520" cy="69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文字方塊 2"/>
          <p:cNvSpPr txBox="1">
            <a:spLocks noChangeArrowheads="1"/>
          </p:cNvSpPr>
          <p:nvPr/>
        </p:nvSpPr>
        <p:spPr bwMode="auto">
          <a:xfrm>
            <a:off x="285084" y="3776552"/>
            <a:ext cx="16383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lr>
                <a:srgbClr val="800000"/>
              </a:buClr>
              <a:buSzPct val="50000"/>
              <a:buFont typeface="Wingdings" pitchFamily="2" charset="2"/>
              <a:buChar char="£"/>
              <a:defRPr kumimoji="1" sz="3200" b="1">
                <a:solidFill>
                  <a:srgbClr val="333333"/>
                </a:solidFill>
                <a:latin typeface="Calibri" pitchFamily="34" charset="0"/>
                <a:ea typeface="微軟正黑體" pitchFamily="34" charset="-120"/>
                <a:cs typeface="Calibri" pitchFamily="34" charset="0"/>
              </a:defRPr>
            </a:lvl1pPr>
            <a:lvl2pPr marL="742950" indent="-285750" algn="l" eaLnBrk="0" hangingPunct="0">
              <a:spcBef>
                <a:spcPct val="20000"/>
              </a:spcBef>
              <a:buClr>
                <a:srgbClr val="800000"/>
              </a:buClr>
              <a:buSzPct val="50000"/>
              <a:buFont typeface="Wingdings" pitchFamily="2" charset="2"/>
              <a:buChar char="l"/>
              <a:defRPr kumimoji="1" sz="2600" b="1">
                <a:solidFill>
                  <a:srgbClr val="4D4D4D"/>
                </a:solidFill>
                <a:latin typeface="Calibri" pitchFamily="34" charset="0"/>
                <a:ea typeface="微軟正黑體" pitchFamily="34" charset="-120"/>
                <a:cs typeface="Calibri" pitchFamily="34" charset="0"/>
              </a:defRPr>
            </a:lvl2pPr>
            <a:lvl3pPr marL="1143000" indent="-228600" algn="l" eaLnBrk="0" hangingPunct="0">
              <a:spcBef>
                <a:spcPct val="20000"/>
              </a:spcBef>
              <a:buClr>
                <a:srgbClr val="800000"/>
              </a:buClr>
              <a:buSzPct val="50000"/>
              <a:buFont typeface="Wingdings" pitchFamily="2" charset="2"/>
              <a:buChar char="u"/>
              <a:defRPr kumimoji="1" sz="2200">
                <a:solidFill>
                  <a:srgbClr val="4D4D4D"/>
                </a:solidFill>
                <a:latin typeface="Calibri" pitchFamily="34" charset="0"/>
                <a:ea typeface="微軟正黑體" pitchFamily="34" charset="-120"/>
                <a:cs typeface="Calibri" pitchFamily="34" charset="0"/>
              </a:defRPr>
            </a:lvl3pPr>
            <a:lvl4pPr marL="1600200" indent="-228600" algn="l" eaLnBrk="0" hangingPunct="0">
              <a:spcBef>
                <a:spcPct val="20000"/>
              </a:spcBef>
              <a:buClr>
                <a:srgbClr val="800000"/>
              </a:buClr>
              <a:buSzPct val="100000"/>
              <a:buFont typeface="Calibri" pitchFamily="34" charset="0"/>
              <a:buChar char="»"/>
              <a:defRPr kumimoji="1" sz="2000">
                <a:solidFill>
                  <a:srgbClr val="4D4D4D"/>
                </a:solidFill>
                <a:latin typeface="Calibri" pitchFamily="34" charset="0"/>
                <a:ea typeface="微軟正黑體" pitchFamily="34" charset="-120"/>
                <a:cs typeface="Calibri" pitchFamily="34" charset="0"/>
              </a:defRPr>
            </a:lvl4pPr>
            <a:lvl5pPr marL="2057400" indent="-228600" algn="l" eaLnBrk="0" hangingPunct="0">
              <a:spcBef>
                <a:spcPct val="20000"/>
              </a:spcBef>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5pPr>
            <a:lvl6pPr marL="25146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6pPr>
            <a:lvl7pPr marL="29718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7pPr>
            <a:lvl8pPr marL="34290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8pPr>
            <a:lvl9pPr marL="38862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9pPr>
          </a:lstStyle>
          <a:p>
            <a:pPr eaLnBrk="1" hangingPunct="1">
              <a:spcBef>
                <a:spcPct val="0"/>
              </a:spcBef>
              <a:buClrTx/>
              <a:buSzTx/>
              <a:buFontTx/>
              <a:buNone/>
            </a:pPr>
            <a:r>
              <a:rPr lang="en-US" altLang="zh-TW" sz="1000" dirty="0">
                <a:solidFill>
                  <a:srgbClr val="0000CC"/>
                </a:solidFill>
                <a:ea typeface="新細明體" pitchFamily="18" charset="-120"/>
              </a:rPr>
              <a:t>Stage time &lt;6hr</a:t>
            </a:r>
            <a:endParaRPr lang="zh-TW" altLang="en-US" sz="1000" dirty="0">
              <a:solidFill>
                <a:srgbClr val="0000CC"/>
              </a:solidFill>
              <a:ea typeface="新細明體" pitchFamily="18" charset="-120"/>
            </a:endParaRPr>
          </a:p>
        </p:txBody>
      </p:sp>
      <p:sp>
        <p:nvSpPr>
          <p:cNvPr id="81" name="矩形 80"/>
          <p:cNvSpPr/>
          <p:nvPr/>
        </p:nvSpPr>
        <p:spPr bwMode="auto">
          <a:xfrm>
            <a:off x="530404" y="2210445"/>
            <a:ext cx="1800000" cy="360000"/>
          </a:xfrm>
          <a:prstGeom prst="rect">
            <a:avLst/>
          </a:prstGeom>
          <a:solidFill>
            <a:schemeClr val="accent1">
              <a:lumMod val="20000"/>
              <a:lumOff val="80000"/>
            </a:schemeClr>
          </a:solidFill>
          <a:ln>
            <a:solidFill>
              <a:schemeClr val="accent1"/>
            </a:solidFill>
            <a:prstDash val="sysDash"/>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nchor="ctr"/>
          <a:lstStyle/>
          <a:p>
            <a:pPr algn="ctr" defTabSz="995363">
              <a:defRPr/>
            </a:pPr>
            <a:r>
              <a:rPr lang="en-US" altLang="zh-TW" sz="1200" b="1" dirty="0">
                <a:solidFill>
                  <a:schemeClr val="tx1"/>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Laser grooving </a:t>
            </a:r>
          </a:p>
        </p:txBody>
      </p:sp>
      <p:pic>
        <p:nvPicPr>
          <p:cNvPr id="121" name="圖片 120"/>
          <p:cNvPicPr>
            <a:picLocks noChangeAspect="1"/>
          </p:cNvPicPr>
          <p:nvPr/>
        </p:nvPicPr>
        <p:blipFill rotWithShape="1">
          <a:blip r:embed="rId9"/>
          <a:srcRect l="862" r="1543" b="2605"/>
          <a:stretch/>
        </p:blipFill>
        <p:spPr>
          <a:xfrm>
            <a:off x="2790785" y="3636008"/>
            <a:ext cx="1397796" cy="638233"/>
          </a:xfrm>
          <a:prstGeom prst="rect">
            <a:avLst/>
          </a:prstGeom>
        </p:spPr>
      </p:pic>
      <p:pic>
        <p:nvPicPr>
          <p:cNvPr id="122" name="圖片 121"/>
          <p:cNvPicPr>
            <a:picLocks noChangeAspect="1"/>
          </p:cNvPicPr>
          <p:nvPr/>
        </p:nvPicPr>
        <p:blipFill rotWithShape="1">
          <a:blip r:embed="rId10"/>
          <a:srcRect l="1192" t="1" r="1594" b="4724"/>
          <a:stretch/>
        </p:blipFill>
        <p:spPr>
          <a:xfrm>
            <a:off x="2792622" y="3121818"/>
            <a:ext cx="1395959" cy="397319"/>
          </a:xfrm>
          <a:prstGeom prst="rect">
            <a:avLst/>
          </a:prstGeom>
        </p:spPr>
      </p:pic>
      <p:sp>
        <p:nvSpPr>
          <p:cNvPr id="123" name="圓角矩形 122"/>
          <p:cNvSpPr/>
          <p:nvPr/>
        </p:nvSpPr>
        <p:spPr>
          <a:xfrm>
            <a:off x="6113374" y="886227"/>
            <a:ext cx="5940000" cy="5838133"/>
          </a:xfrm>
          <a:prstGeom prst="roundRect">
            <a:avLst>
              <a:gd name="adj" fmla="val 3541"/>
            </a:avLst>
          </a:prstGeom>
          <a:solidFill>
            <a:srgbClr val="A9D18E">
              <a:alpha val="60000"/>
            </a:srgbClr>
          </a:solidFill>
          <a:ln>
            <a:noFill/>
          </a:ln>
        </p:spPr>
        <p:style>
          <a:lnRef idx="1">
            <a:schemeClr val="accent5"/>
          </a:lnRef>
          <a:fillRef idx="2">
            <a:schemeClr val="accent5"/>
          </a:fillRef>
          <a:effectRef idx="1">
            <a:schemeClr val="accent5"/>
          </a:effectRef>
          <a:fontRef idx="minor">
            <a:schemeClr val="dk1"/>
          </a:fontRef>
        </p:style>
        <p:txBody>
          <a:bodyPr rtlCol="0" anchor="t"/>
          <a:lstStyle/>
          <a:p>
            <a:pPr algn="r"/>
            <a:r>
              <a:rPr lang="en-US" altLang="zh-TW"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Back end process</a:t>
            </a:r>
            <a:endParaRPr lang="zh-TW" altLang="en-US"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124" name="肘形接點 123"/>
          <p:cNvCxnSpPr>
            <a:stCxn id="125" idx="2"/>
            <a:endCxn id="134" idx="0"/>
          </p:cNvCxnSpPr>
          <p:nvPr/>
        </p:nvCxnSpPr>
        <p:spPr>
          <a:xfrm rot="5400000">
            <a:off x="6915060" y="3860174"/>
            <a:ext cx="4263503" cy="12700"/>
          </a:xfrm>
          <a:prstGeom prst="bentConnector3">
            <a:avLst>
              <a:gd name="adj1" fmla="val 50000"/>
            </a:avLst>
          </a:prstGeom>
          <a:ln w="63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bwMode="auto">
          <a:xfrm>
            <a:off x="8146811" y="1368423"/>
            <a:ext cx="1800000" cy="360000"/>
          </a:xfrm>
          <a:prstGeom prst="rect">
            <a:avLst/>
          </a:prstGeom>
          <a:solidFill>
            <a:schemeClr val="accent6">
              <a:lumMod val="20000"/>
              <a:lumOff val="80000"/>
            </a:schemeClr>
          </a:solidFill>
          <a:ln>
            <a:solidFill>
              <a:schemeClr val="accent1"/>
            </a:solidFill>
            <a:prstDash val="sysDash"/>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tx1"/>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Mold Pre Bake</a:t>
            </a:r>
            <a:endParaRPr lang="zh-TW" altLang="en-US" sz="1200" b="1" dirty="0">
              <a:solidFill>
                <a:schemeClr val="tx1"/>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128" name="矩形 127"/>
          <p:cNvSpPr/>
          <p:nvPr/>
        </p:nvSpPr>
        <p:spPr bwMode="auto">
          <a:xfrm>
            <a:off x="8146811" y="3513307"/>
            <a:ext cx="1800000" cy="360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Laser Marking</a:t>
            </a:r>
            <a:endPar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129" name="矩形 128"/>
          <p:cNvSpPr/>
          <p:nvPr/>
        </p:nvSpPr>
        <p:spPr bwMode="auto">
          <a:xfrm>
            <a:off x="8146811" y="5111164"/>
            <a:ext cx="1800000" cy="360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err="1">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Singulation</a:t>
            </a: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saw</a:t>
            </a:r>
            <a:endPar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131" name="矩形 130"/>
          <p:cNvSpPr/>
          <p:nvPr/>
        </p:nvSpPr>
        <p:spPr bwMode="auto">
          <a:xfrm>
            <a:off x="8146811" y="3951109"/>
            <a:ext cx="1800000" cy="360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Solder Ball Mount</a:t>
            </a:r>
          </a:p>
        </p:txBody>
      </p:sp>
      <p:sp>
        <p:nvSpPr>
          <p:cNvPr id="132" name="矩形 131"/>
          <p:cNvSpPr/>
          <p:nvPr/>
        </p:nvSpPr>
        <p:spPr bwMode="auto">
          <a:xfrm>
            <a:off x="8146811" y="4675107"/>
            <a:ext cx="1800000" cy="360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Flux Cleaning</a:t>
            </a:r>
          </a:p>
        </p:txBody>
      </p:sp>
      <p:sp>
        <p:nvSpPr>
          <p:cNvPr id="133" name="矩形 132"/>
          <p:cNvSpPr/>
          <p:nvPr/>
        </p:nvSpPr>
        <p:spPr bwMode="auto">
          <a:xfrm>
            <a:off x="8146811" y="5548519"/>
            <a:ext cx="1800000" cy="360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Open/Short</a:t>
            </a:r>
          </a:p>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Optical Inspection</a:t>
            </a:r>
          </a:p>
        </p:txBody>
      </p:sp>
      <p:sp>
        <p:nvSpPr>
          <p:cNvPr id="134" name="矩形 133"/>
          <p:cNvSpPr/>
          <p:nvPr/>
        </p:nvSpPr>
        <p:spPr bwMode="auto">
          <a:xfrm>
            <a:off x="8146811" y="5991926"/>
            <a:ext cx="1800000" cy="360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FVI /QA Gate /Packing</a:t>
            </a:r>
          </a:p>
        </p:txBody>
      </p:sp>
      <p:sp>
        <p:nvSpPr>
          <p:cNvPr id="135" name="矩形 134"/>
          <p:cNvSpPr/>
          <p:nvPr/>
        </p:nvSpPr>
        <p:spPr bwMode="auto">
          <a:xfrm>
            <a:off x="8146811" y="1871841"/>
            <a:ext cx="1800000" cy="360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Mold Plasma</a:t>
            </a:r>
            <a:endPar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pic>
        <p:nvPicPr>
          <p:cNvPr id="139" name="Picture 117"/>
          <p:cNvPicPr>
            <a:picLocks noChangeArrowheads="1"/>
          </p:cNvPicPr>
          <p:nvPr/>
        </p:nvPicPr>
        <p:blipFill rotWithShape="1">
          <a:blip r:embed="rId11" cstate="print">
            <a:extLst>
              <a:ext uri="{28A0092B-C50C-407E-A947-70E740481C1C}">
                <a14:useLocalDpi xmlns:a14="http://schemas.microsoft.com/office/drawing/2010/main" val="0"/>
              </a:ext>
            </a:extLst>
          </a:blip>
          <a:srcRect l="1190" t="17010" r="1536" b="1371"/>
          <a:stretch/>
        </p:blipFill>
        <p:spPr bwMode="auto">
          <a:xfrm>
            <a:off x="6915180" y="3569937"/>
            <a:ext cx="828000" cy="324000"/>
          </a:xfrm>
          <a:prstGeom prst="rect">
            <a:avLst/>
          </a:prstGeom>
          <a:noFill/>
          <a:ln>
            <a:noFill/>
          </a:ln>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40" name="圖片 139"/>
          <p:cNvPicPr>
            <a:picLocks/>
          </p:cNvPicPr>
          <p:nvPr/>
        </p:nvPicPr>
        <p:blipFill>
          <a:blip r:embed="rId12"/>
          <a:stretch>
            <a:fillRect/>
          </a:stretch>
        </p:blipFill>
        <p:spPr>
          <a:xfrm>
            <a:off x="7013851" y="3340808"/>
            <a:ext cx="144000" cy="216000"/>
          </a:xfrm>
          <a:prstGeom prst="rect">
            <a:avLst/>
          </a:prstGeom>
        </p:spPr>
      </p:pic>
      <p:pic>
        <p:nvPicPr>
          <p:cNvPr id="141" name="圖片 140"/>
          <p:cNvPicPr>
            <a:picLocks/>
          </p:cNvPicPr>
          <p:nvPr/>
        </p:nvPicPr>
        <p:blipFill>
          <a:blip r:embed="rId13">
            <a:extLst>
              <a:ext uri="{BEBA8EAE-BF5A-486C-A8C5-ECC9F3942E4B}">
                <a14:imgProps xmlns:a14="http://schemas.microsoft.com/office/drawing/2010/main">
                  <a14:imgLayer r:embed="rId14">
                    <a14:imgEffect>
                      <a14:backgroundRemoval t="0" b="100000" l="0" r="100000">
                        <a14:foregroundMark x1="20050" y1="73869" x2="21053" y2="84925"/>
                        <a14:foregroundMark x1="24812" y1="75879" x2="20802" y2="93970"/>
                        <a14:foregroundMark x1="14286" y1="79899" x2="18546" y2="93970"/>
                        <a14:foregroundMark x1="34336" y1="79397" x2="40602" y2="93970"/>
                        <a14:foregroundMark x1="46115" y1="80402" x2="40100" y2="94472"/>
                        <a14:foregroundMark x1="53634" y1="79899" x2="56642" y2="96482"/>
                        <a14:foregroundMark x1="66667" y1="78894" x2="56140" y2="94975"/>
                        <a14:foregroundMark x1="71930" y1="76884" x2="76441" y2="93970"/>
                        <a14:foregroundMark x1="13283" y1="35678" x2="6516" y2="9548"/>
                        <a14:foregroundMark x1="87719" y1="11558" x2="85464" y2="40201"/>
                        <a14:foregroundMark x1="3008" y1="5025" x2="3008" y2="37186"/>
                        <a14:foregroundMark x1="4261" y1="7538" x2="96491" y2="5528"/>
                        <a14:foregroundMark x1="96241" y1="7035" x2="95990" y2="38191"/>
                        <a14:foregroundMark x1="87469" y1="12060" x2="70175" y2="33668"/>
                        <a14:foregroundMark x1="84962" y1="79397" x2="77193" y2="94975"/>
                        <a14:foregroundMark x1="10276" y1="13568" x2="34336" y2="36181"/>
                      </a14:backgroundRemoval>
                    </a14:imgEffect>
                  </a14:imgLayer>
                </a14:imgProps>
              </a:ext>
            </a:extLst>
          </a:blip>
          <a:stretch>
            <a:fillRect/>
          </a:stretch>
        </p:blipFill>
        <p:spPr>
          <a:xfrm rot="10800000">
            <a:off x="6867444" y="4405655"/>
            <a:ext cx="882000" cy="360000"/>
          </a:xfrm>
          <a:prstGeom prst="rect">
            <a:avLst/>
          </a:prstGeom>
        </p:spPr>
      </p:pic>
      <p:grpSp>
        <p:nvGrpSpPr>
          <p:cNvPr id="143" name="Group 772"/>
          <p:cNvGrpSpPr>
            <a:grpSpLocks/>
          </p:cNvGrpSpPr>
          <p:nvPr/>
        </p:nvGrpSpPr>
        <p:grpSpPr bwMode="auto">
          <a:xfrm>
            <a:off x="7016865" y="4973276"/>
            <a:ext cx="274079" cy="218350"/>
            <a:chOff x="1236" y="3067"/>
            <a:chExt cx="284" cy="227"/>
          </a:xfrm>
        </p:grpSpPr>
        <p:sp>
          <p:nvSpPr>
            <p:cNvPr id="146" name="Oval 773"/>
            <p:cNvSpPr>
              <a:spLocks noChangeArrowheads="1"/>
            </p:cNvSpPr>
            <p:nvPr/>
          </p:nvSpPr>
          <p:spPr bwMode="auto">
            <a:xfrm>
              <a:off x="1236" y="3067"/>
              <a:ext cx="231" cy="227"/>
            </a:xfrm>
            <a:prstGeom prst="ellipse">
              <a:avLst/>
            </a:prstGeom>
            <a:gradFill rotWithShape="1">
              <a:gsLst>
                <a:gs pos="0">
                  <a:srgbClr val="808080"/>
                </a:gs>
                <a:gs pos="50000">
                  <a:srgbClr val="A1A1A1"/>
                </a:gs>
                <a:gs pos="100000">
                  <a:srgbClr val="808080"/>
                </a:gs>
              </a:gsLst>
              <a:lin ang="5400000" scaled="1"/>
            </a:gradFill>
            <a:ln w="9525" algn="ctr">
              <a:solidFill>
                <a:schemeClr val="tx1"/>
              </a:solidFill>
              <a:round/>
              <a:headEnd/>
              <a:tailEnd/>
            </a:ln>
          </p:spPr>
          <p:txBody>
            <a:bodyPr wrap="none" anchor="ctr"/>
            <a:lstStyle/>
            <a:p>
              <a:endParaRPr lang="zh-TW" altLang="en-US" sz="1300">
                <a:solidFill>
                  <a:srgbClr val="000000"/>
                </a:solidFill>
                <a:latin typeface="Calibri" pitchFamily="34" charset="0"/>
                <a:cs typeface="Calibri" pitchFamily="34" charset="0"/>
              </a:endParaRPr>
            </a:p>
          </p:txBody>
        </p:sp>
        <p:sp>
          <p:nvSpPr>
            <p:cNvPr id="147" name="Oval 774"/>
            <p:cNvSpPr>
              <a:spLocks noChangeArrowheads="1"/>
            </p:cNvSpPr>
            <p:nvPr/>
          </p:nvSpPr>
          <p:spPr bwMode="auto">
            <a:xfrm>
              <a:off x="1307" y="3119"/>
              <a:ext cx="107" cy="122"/>
            </a:xfrm>
            <a:prstGeom prst="ellipse">
              <a:avLst/>
            </a:prstGeom>
            <a:solidFill>
              <a:srgbClr val="333333"/>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TW" altLang="en-US" sz="1300">
                <a:solidFill>
                  <a:srgbClr val="000000"/>
                </a:solidFill>
                <a:latin typeface="Calibri" pitchFamily="34" charset="0"/>
                <a:cs typeface="Calibri" pitchFamily="34" charset="0"/>
              </a:endParaRPr>
            </a:p>
          </p:txBody>
        </p:sp>
        <p:sp>
          <p:nvSpPr>
            <p:cNvPr id="150" name="Oval 775"/>
            <p:cNvSpPr>
              <a:spLocks noChangeAspect="1" noChangeArrowheads="1"/>
            </p:cNvSpPr>
            <p:nvPr/>
          </p:nvSpPr>
          <p:spPr bwMode="auto">
            <a:xfrm>
              <a:off x="1272" y="3095"/>
              <a:ext cx="166" cy="164"/>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300">
                <a:solidFill>
                  <a:srgbClr val="000000"/>
                </a:solidFill>
                <a:latin typeface="Calibri" pitchFamily="34" charset="0"/>
                <a:cs typeface="Calibri" pitchFamily="34" charset="0"/>
              </a:endParaRPr>
            </a:p>
          </p:txBody>
        </p:sp>
        <p:sp>
          <p:nvSpPr>
            <p:cNvPr id="160" name="Rectangle 776"/>
            <p:cNvSpPr>
              <a:spLocks noChangeArrowheads="1"/>
            </p:cNvSpPr>
            <p:nvPr/>
          </p:nvSpPr>
          <p:spPr bwMode="auto">
            <a:xfrm rot="2700000">
              <a:off x="1410" y="3030"/>
              <a:ext cx="43" cy="177"/>
            </a:xfrm>
            <a:prstGeom prst="rect">
              <a:avLst/>
            </a:prstGeom>
            <a:solidFill>
              <a:srgbClr val="3333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TW" altLang="en-US" sz="1300">
                <a:solidFill>
                  <a:srgbClr val="000000"/>
                </a:solidFill>
                <a:latin typeface="Calibri" pitchFamily="34" charset="0"/>
                <a:cs typeface="Calibri" pitchFamily="34" charset="0"/>
              </a:endParaRPr>
            </a:p>
          </p:txBody>
        </p:sp>
      </p:grpSp>
      <p:pic>
        <p:nvPicPr>
          <p:cNvPr id="144" name="圖片 143"/>
          <p:cNvPicPr>
            <a:picLocks/>
          </p:cNvPicPr>
          <p:nvPr/>
        </p:nvPicPr>
        <p:blipFill>
          <a:blip r:embed="rId13">
            <a:extLst>
              <a:ext uri="{BEBA8EAE-BF5A-486C-A8C5-ECC9F3942E4B}">
                <a14:imgProps xmlns:a14="http://schemas.microsoft.com/office/drawing/2010/main">
                  <a14:imgLayer r:embed="rId14">
                    <a14:imgEffect>
                      <a14:backgroundRemoval t="0" b="100000" l="0" r="100000">
                        <a14:foregroundMark x1="20050" y1="73869" x2="21053" y2="84925"/>
                        <a14:foregroundMark x1="24812" y1="75879" x2="20802" y2="93970"/>
                        <a14:foregroundMark x1="14286" y1="79899" x2="18546" y2="93970"/>
                        <a14:foregroundMark x1="34336" y1="79397" x2="40602" y2="93970"/>
                        <a14:foregroundMark x1="46115" y1="80402" x2="40100" y2="94472"/>
                        <a14:foregroundMark x1="53634" y1="79899" x2="56642" y2="96482"/>
                        <a14:foregroundMark x1="66667" y1="78894" x2="56140" y2="94975"/>
                        <a14:foregroundMark x1="71930" y1="76884" x2="76441" y2="93970"/>
                        <a14:foregroundMark x1="13283" y1="35678" x2="6516" y2="9548"/>
                        <a14:foregroundMark x1="87719" y1="11558" x2="85464" y2="40201"/>
                        <a14:foregroundMark x1="3008" y1="5025" x2="3008" y2="37186"/>
                        <a14:foregroundMark x1="4261" y1="7538" x2="96491" y2="5528"/>
                        <a14:foregroundMark x1="96241" y1="7035" x2="95990" y2="38191"/>
                        <a14:foregroundMark x1="87469" y1="12060" x2="70175" y2="33668"/>
                        <a14:foregroundMark x1="84962" y1="79397" x2="77193" y2="94975"/>
                        <a14:foregroundMark x1="10276" y1="13568" x2="34336" y2="36181"/>
                      </a14:backgroundRemoval>
                    </a14:imgEffect>
                  </a14:imgLayer>
                </a14:imgProps>
              </a:ext>
            </a:extLst>
          </a:blip>
          <a:stretch>
            <a:fillRect/>
          </a:stretch>
        </p:blipFill>
        <p:spPr>
          <a:xfrm rot="10800000">
            <a:off x="6217987" y="5180310"/>
            <a:ext cx="882000" cy="360000"/>
          </a:xfrm>
          <a:prstGeom prst="rect">
            <a:avLst/>
          </a:prstGeom>
        </p:spPr>
      </p:pic>
      <p:pic>
        <p:nvPicPr>
          <p:cNvPr id="145" name="圖片 144"/>
          <p:cNvPicPr>
            <a:picLocks/>
          </p:cNvPicPr>
          <p:nvPr/>
        </p:nvPicPr>
        <p:blipFill>
          <a:blip r:embed="rId13">
            <a:extLst>
              <a:ext uri="{BEBA8EAE-BF5A-486C-A8C5-ECC9F3942E4B}">
                <a14:imgProps xmlns:a14="http://schemas.microsoft.com/office/drawing/2010/main">
                  <a14:imgLayer r:embed="rId14">
                    <a14:imgEffect>
                      <a14:backgroundRemoval t="0" b="100000" l="0" r="100000">
                        <a14:foregroundMark x1="20050" y1="73869" x2="21053" y2="84925"/>
                        <a14:foregroundMark x1="24812" y1="75879" x2="20802" y2="93970"/>
                        <a14:foregroundMark x1="14286" y1="79899" x2="18546" y2="93970"/>
                        <a14:foregroundMark x1="34336" y1="79397" x2="40602" y2="93970"/>
                        <a14:foregroundMark x1="46115" y1="80402" x2="40100" y2="94472"/>
                        <a14:foregroundMark x1="53634" y1="79899" x2="56642" y2="96482"/>
                        <a14:foregroundMark x1="66667" y1="78894" x2="56140" y2="94975"/>
                        <a14:foregroundMark x1="71930" y1="76884" x2="76441" y2="93970"/>
                        <a14:foregroundMark x1="13283" y1="35678" x2="6516" y2="9548"/>
                        <a14:foregroundMark x1="87719" y1="11558" x2="85464" y2="40201"/>
                        <a14:foregroundMark x1="3008" y1="5025" x2="3008" y2="37186"/>
                        <a14:foregroundMark x1="4261" y1="7538" x2="96491" y2="5528"/>
                        <a14:foregroundMark x1="96241" y1="7035" x2="95990" y2="38191"/>
                        <a14:foregroundMark x1="87469" y1="12060" x2="70175" y2="33668"/>
                        <a14:foregroundMark x1="84962" y1="79397" x2="77193" y2="94975"/>
                        <a14:foregroundMark x1="10276" y1="13568" x2="34336" y2="36181"/>
                      </a14:backgroundRemoval>
                    </a14:imgEffect>
                  </a14:imgLayer>
                </a14:imgProps>
              </a:ext>
            </a:extLst>
          </a:blip>
          <a:stretch>
            <a:fillRect/>
          </a:stretch>
        </p:blipFill>
        <p:spPr>
          <a:xfrm rot="10800000">
            <a:off x="7090557" y="5188519"/>
            <a:ext cx="882000" cy="360000"/>
          </a:xfrm>
          <a:prstGeom prst="rect">
            <a:avLst/>
          </a:prstGeom>
        </p:spPr>
      </p:pic>
      <p:cxnSp>
        <p:nvCxnSpPr>
          <p:cNvPr id="161" name="肘形接點 23"/>
          <p:cNvCxnSpPr>
            <a:cxnSpLocks noChangeShapeType="1"/>
            <a:stCxn id="127" idx="1"/>
            <a:endCxn id="131" idx="1"/>
          </p:cNvCxnSpPr>
          <p:nvPr/>
        </p:nvCxnSpPr>
        <p:spPr bwMode="auto">
          <a:xfrm rot="10800000" flipV="1">
            <a:off x="8146812" y="3166291"/>
            <a:ext cx="6627" cy="964818"/>
          </a:xfrm>
          <a:prstGeom prst="bentConnector3">
            <a:avLst>
              <a:gd name="adj1" fmla="val 3549525"/>
            </a:avLst>
          </a:prstGeom>
          <a:noFill/>
          <a:ln w="6350" algn="ctr">
            <a:solidFill>
              <a:srgbClr val="0000CC"/>
            </a:solidFill>
            <a:round/>
            <a:headEnd/>
            <a:tailEnd type="triangle" w="lg" len="med"/>
          </a:ln>
          <a:extLst>
            <a:ext uri="{909E8E84-426E-40DD-AFC4-6F175D3DCCD1}">
              <a14:hiddenFill xmlns:a14="http://schemas.microsoft.com/office/drawing/2010/main">
                <a:noFill/>
              </a14:hiddenFill>
            </a:ext>
          </a:extLst>
        </p:spPr>
      </p:cxnSp>
      <p:cxnSp>
        <p:nvCxnSpPr>
          <p:cNvPr id="57" name="肘形接點 23"/>
          <p:cNvCxnSpPr>
            <a:cxnSpLocks noChangeShapeType="1"/>
            <a:stCxn id="63" idx="1"/>
            <a:endCxn id="64" idx="1"/>
          </p:cNvCxnSpPr>
          <p:nvPr/>
        </p:nvCxnSpPr>
        <p:spPr bwMode="auto">
          <a:xfrm rot="10800000" flipV="1">
            <a:off x="530404" y="3637108"/>
            <a:ext cx="12700" cy="512696"/>
          </a:xfrm>
          <a:prstGeom prst="bentConnector3">
            <a:avLst>
              <a:gd name="adj1" fmla="val 1800000"/>
            </a:avLst>
          </a:prstGeom>
          <a:noFill/>
          <a:ln w="9525" algn="ctr">
            <a:solidFill>
              <a:srgbClr val="0000CC"/>
            </a:solidFill>
            <a:round/>
            <a:headEnd/>
            <a:tailEnd type="triangle" w="lg" len="med"/>
          </a:ln>
          <a:extLst>
            <a:ext uri="{909E8E84-426E-40DD-AFC4-6F175D3DCCD1}">
              <a14:hiddenFill xmlns:a14="http://schemas.microsoft.com/office/drawing/2010/main">
                <a:noFill/>
              </a14:hiddenFill>
            </a:ext>
          </a:extLst>
        </p:spPr>
      </p:cxnSp>
      <p:sp>
        <p:nvSpPr>
          <p:cNvPr id="2" name="橢圓 1"/>
          <p:cNvSpPr/>
          <p:nvPr/>
        </p:nvSpPr>
        <p:spPr>
          <a:xfrm>
            <a:off x="2196154" y="1417390"/>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p:cNvSpPr/>
          <p:nvPr/>
        </p:nvSpPr>
        <p:spPr>
          <a:xfrm>
            <a:off x="2196154" y="1527963"/>
            <a:ext cx="90000" cy="90000"/>
          </a:xfrm>
          <a:prstGeom prst="ellipse">
            <a:avLst/>
          </a:prstGeom>
          <a:solidFill>
            <a:srgbClr val="00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橢圓 76"/>
          <p:cNvSpPr/>
          <p:nvPr/>
        </p:nvSpPr>
        <p:spPr>
          <a:xfrm>
            <a:off x="2196154" y="1638536"/>
            <a:ext cx="90000" cy="90000"/>
          </a:xfrm>
          <a:prstGeom prst="ellipse">
            <a:avLst/>
          </a:prstGeom>
          <a:solidFill>
            <a:srgbClr val="FF00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橢圓 86"/>
          <p:cNvSpPr/>
          <p:nvPr/>
        </p:nvSpPr>
        <p:spPr>
          <a:xfrm>
            <a:off x="2196154" y="1768570"/>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100"/>
          <p:cNvSpPr/>
          <p:nvPr/>
        </p:nvSpPr>
        <p:spPr>
          <a:xfrm>
            <a:off x="2196154" y="2356215"/>
            <a:ext cx="90000" cy="90000"/>
          </a:xfrm>
          <a:prstGeom prst="ellipse">
            <a:avLst/>
          </a:prstGeom>
          <a:solidFill>
            <a:srgbClr val="00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橢圓 102"/>
          <p:cNvSpPr/>
          <p:nvPr/>
        </p:nvSpPr>
        <p:spPr>
          <a:xfrm>
            <a:off x="2196154" y="2466788"/>
            <a:ext cx="90000" cy="90000"/>
          </a:xfrm>
          <a:prstGeom prst="ellipse">
            <a:avLst/>
          </a:prstGeom>
          <a:solidFill>
            <a:srgbClr val="FF00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橢圓 103"/>
          <p:cNvSpPr/>
          <p:nvPr/>
        </p:nvSpPr>
        <p:spPr>
          <a:xfrm>
            <a:off x="2196154" y="2689586"/>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104"/>
          <p:cNvSpPr/>
          <p:nvPr/>
        </p:nvSpPr>
        <p:spPr>
          <a:xfrm>
            <a:off x="2196154" y="2800159"/>
            <a:ext cx="90000" cy="90000"/>
          </a:xfrm>
          <a:prstGeom prst="ellipse">
            <a:avLst/>
          </a:prstGeom>
          <a:solidFill>
            <a:srgbClr val="00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105"/>
          <p:cNvSpPr/>
          <p:nvPr/>
        </p:nvSpPr>
        <p:spPr>
          <a:xfrm>
            <a:off x="2196154" y="2910732"/>
            <a:ext cx="90000" cy="90000"/>
          </a:xfrm>
          <a:prstGeom prst="ellipse">
            <a:avLst/>
          </a:prstGeom>
          <a:solidFill>
            <a:srgbClr val="FF00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106"/>
          <p:cNvSpPr/>
          <p:nvPr/>
        </p:nvSpPr>
        <p:spPr>
          <a:xfrm>
            <a:off x="2196154" y="3140154"/>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p:cNvSpPr/>
          <p:nvPr/>
        </p:nvSpPr>
        <p:spPr>
          <a:xfrm>
            <a:off x="2196154" y="4098855"/>
            <a:ext cx="90000" cy="90000"/>
          </a:xfrm>
          <a:prstGeom prst="ellipse">
            <a:avLst/>
          </a:prstGeom>
          <a:solidFill>
            <a:srgbClr val="00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9809171" y="1625717"/>
            <a:ext cx="90000" cy="90000"/>
          </a:xfrm>
          <a:prstGeom prst="ellipse">
            <a:avLst/>
          </a:prstGeom>
          <a:solidFill>
            <a:srgbClr val="FF00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p:cNvGrpSpPr/>
          <p:nvPr/>
        </p:nvGrpSpPr>
        <p:grpSpPr>
          <a:xfrm>
            <a:off x="8146490" y="2487082"/>
            <a:ext cx="1806950" cy="324000"/>
            <a:chOff x="8359745" y="2346402"/>
            <a:chExt cx="1404000" cy="324000"/>
          </a:xfrm>
        </p:grpSpPr>
        <p:sp>
          <p:nvSpPr>
            <p:cNvPr id="126" name="矩形 125"/>
            <p:cNvSpPr/>
            <p:nvPr/>
          </p:nvSpPr>
          <p:spPr bwMode="auto">
            <a:xfrm>
              <a:off x="8359745" y="2346402"/>
              <a:ext cx="1404000" cy="324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Molding</a:t>
              </a:r>
              <a:endPar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120" name="橢圓 119"/>
            <p:cNvSpPr/>
            <p:nvPr/>
          </p:nvSpPr>
          <p:spPr>
            <a:xfrm>
              <a:off x="9636647" y="2355714"/>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橢圓 147"/>
            <p:cNvSpPr/>
            <p:nvPr/>
          </p:nvSpPr>
          <p:spPr>
            <a:xfrm>
              <a:off x="9636647" y="2479539"/>
              <a:ext cx="90000" cy="90000"/>
            </a:xfrm>
            <a:prstGeom prst="ellipse">
              <a:avLst/>
            </a:prstGeom>
            <a:solidFill>
              <a:srgbClr val="00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p:cNvGrpSpPr/>
          <p:nvPr/>
        </p:nvGrpSpPr>
        <p:grpSpPr>
          <a:xfrm>
            <a:off x="8153438" y="3004291"/>
            <a:ext cx="1800001" cy="324000"/>
            <a:chOff x="8359745" y="2863611"/>
            <a:chExt cx="1404000" cy="324000"/>
          </a:xfrm>
        </p:grpSpPr>
        <p:sp>
          <p:nvSpPr>
            <p:cNvPr id="127" name="矩形 126"/>
            <p:cNvSpPr/>
            <p:nvPr/>
          </p:nvSpPr>
          <p:spPr bwMode="auto">
            <a:xfrm>
              <a:off x="8359745" y="2863611"/>
              <a:ext cx="1404000" cy="324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PMC</a:t>
              </a:r>
              <a:endPar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149" name="橢圓 148"/>
            <p:cNvSpPr/>
            <p:nvPr/>
          </p:nvSpPr>
          <p:spPr>
            <a:xfrm>
              <a:off x="9636647" y="3058054"/>
              <a:ext cx="90000" cy="90000"/>
            </a:xfrm>
            <a:prstGeom prst="ellipse">
              <a:avLst/>
            </a:prstGeom>
            <a:solidFill>
              <a:srgbClr val="FF00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2" name="橢圓 151"/>
          <p:cNvSpPr/>
          <p:nvPr/>
        </p:nvSpPr>
        <p:spPr>
          <a:xfrm>
            <a:off x="9809171" y="3659999"/>
            <a:ext cx="90000" cy="90000"/>
          </a:xfrm>
          <a:prstGeom prst="ellipse">
            <a:avLst/>
          </a:prstGeom>
          <a:solidFill>
            <a:srgbClr val="00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橢圓 154"/>
          <p:cNvSpPr/>
          <p:nvPr/>
        </p:nvSpPr>
        <p:spPr>
          <a:xfrm>
            <a:off x="9809171" y="4817175"/>
            <a:ext cx="90000" cy="90000"/>
          </a:xfrm>
          <a:prstGeom prst="ellipse">
            <a:avLst/>
          </a:prstGeom>
          <a:solidFill>
            <a:srgbClr val="00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橢圓 155"/>
          <p:cNvSpPr/>
          <p:nvPr/>
        </p:nvSpPr>
        <p:spPr>
          <a:xfrm>
            <a:off x="9809171" y="5135310"/>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橢圓 98"/>
          <p:cNvSpPr/>
          <p:nvPr/>
        </p:nvSpPr>
        <p:spPr>
          <a:xfrm>
            <a:off x="7182444" y="272806"/>
            <a:ext cx="126000" cy="126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99"/>
          <p:cNvSpPr/>
          <p:nvPr/>
        </p:nvSpPr>
        <p:spPr>
          <a:xfrm>
            <a:off x="7182444" y="449639"/>
            <a:ext cx="126000" cy="126000"/>
          </a:xfrm>
          <a:prstGeom prst="ellipse">
            <a:avLst/>
          </a:prstGeom>
          <a:solidFill>
            <a:srgbClr val="00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156"/>
          <p:cNvSpPr/>
          <p:nvPr/>
        </p:nvSpPr>
        <p:spPr>
          <a:xfrm>
            <a:off x="7182444" y="626472"/>
            <a:ext cx="126000" cy="126000"/>
          </a:xfrm>
          <a:prstGeom prst="ellipse">
            <a:avLst/>
          </a:prstGeom>
          <a:solidFill>
            <a:srgbClr val="FF00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p:cNvSpPr/>
          <p:nvPr/>
        </p:nvSpPr>
        <p:spPr bwMode="auto">
          <a:xfrm>
            <a:off x="7050677" y="0"/>
            <a:ext cx="1260000" cy="252000"/>
          </a:xfrm>
          <a:prstGeom prst="rect">
            <a:avLst/>
          </a:prstGeom>
          <a:solidFill>
            <a:schemeClr val="bg1"/>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Control Method</a:t>
            </a:r>
          </a:p>
        </p:txBody>
      </p:sp>
      <p:sp>
        <p:nvSpPr>
          <p:cNvPr id="163" name="矩形 162"/>
          <p:cNvSpPr/>
          <p:nvPr/>
        </p:nvSpPr>
        <p:spPr bwMode="auto">
          <a:xfrm>
            <a:off x="7329180" y="268442"/>
            <a:ext cx="4860000" cy="180000"/>
          </a:xfrm>
          <a:prstGeom prst="rect">
            <a:avLst/>
          </a:prstGeom>
          <a:solidFill>
            <a:schemeClr val="bg1"/>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OLP/</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EPC  (OLP</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Off-Line Programming / EPC</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Equipment Parameter </a:t>
            </a: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Check)</a:t>
            </a:r>
          </a:p>
        </p:txBody>
      </p:sp>
      <p:sp>
        <p:nvSpPr>
          <p:cNvPr id="164" name="矩形 163"/>
          <p:cNvSpPr/>
          <p:nvPr/>
        </p:nvSpPr>
        <p:spPr bwMode="auto">
          <a:xfrm>
            <a:off x="7322556" y="421809"/>
            <a:ext cx="4860000" cy="180000"/>
          </a:xfrm>
          <a:prstGeom prst="rect">
            <a:avLst/>
          </a:prstGeom>
          <a:solidFill>
            <a:schemeClr val="bg1"/>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SPC  </a:t>
            </a:r>
            <a:r>
              <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(SPC</a:t>
            </a:r>
            <a:r>
              <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a:t>
            </a:r>
            <a:r>
              <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Statistic Process Control)</a:t>
            </a:r>
            <a:r>
              <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a:t>
            </a:r>
            <a:endPar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165" name="矩形 164"/>
          <p:cNvSpPr/>
          <p:nvPr/>
        </p:nvSpPr>
        <p:spPr bwMode="auto">
          <a:xfrm>
            <a:off x="7324956" y="601809"/>
            <a:ext cx="4860000" cy="180000"/>
          </a:xfrm>
          <a:prstGeom prst="rect">
            <a:avLst/>
          </a:prstGeom>
          <a:solidFill>
            <a:schemeClr val="bg1"/>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defTabSz="995363">
              <a:defRPr/>
            </a:pP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TAMS</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(TAMS</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Temperature Automatic Monitoring)</a:t>
            </a:r>
          </a:p>
        </p:txBody>
      </p:sp>
      <p:sp>
        <p:nvSpPr>
          <p:cNvPr id="167" name="橢圓 166"/>
          <p:cNvSpPr/>
          <p:nvPr/>
        </p:nvSpPr>
        <p:spPr>
          <a:xfrm>
            <a:off x="9809171" y="5563230"/>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橢圓 167"/>
          <p:cNvSpPr/>
          <p:nvPr/>
        </p:nvSpPr>
        <p:spPr>
          <a:xfrm>
            <a:off x="2196154" y="2219142"/>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矩形 168"/>
          <p:cNvSpPr/>
          <p:nvPr/>
        </p:nvSpPr>
        <p:spPr bwMode="auto">
          <a:xfrm>
            <a:off x="8153439" y="4315541"/>
            <a:ext cx="1800000" cy="360000"/>
          </a:xfrm>
          <a:prstGeom prst="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Solder Ball Mount Reflow</a:t>
            </a:r>
          </a:p>
        </p:txBody>
      </p:sp>
      <p:sp>
        <p:nvSpPr>
          <p:cNvPr id="170" name="橢圓 169"/>
          <p:cNvSpPr/>
          <p:nvPr/>
        </p:nvSpPr>
        <p:spPr>
          <a:xfrm>
            <a:off x="9809171" y="3977742"/>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橢圓 152"/>
          <p:cNvSpPr/>
          <p:nvPr/>
        </p:nvSpPr>
        <p:spPr>
          <a:xfrm>
            <a:off x="9809171" y="3536178"/>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橢圓 158"/>
          <p:cNvSpPr/>
          <p:nvPr/>
        </p:nvSpPr>
        <p:spPr>
          <a:xfrm>
            <a:off x="2196154" y="3988286"/>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橢圓 170"/>
          <p:cNvSpPr/>
          <p:nvPr/>
        </p:nvSpPr>
        <p:spPr>
          <a:xfrm>
            <a:off x="2196154" y="3478086"/>
            <a:ext cx="90000" cy="90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3" name="圖片 172"/>
          <p:cNvPicPr>
            <a:picLocks/>
          </p:cNvPicPr>
          <p:nvPr/>
        </p:nvPicPr>
        <p:blipFill rotWithShape="1">
          <a:blip r:embed="rId10"/>
          <a:srcRect l="1192" t="1" r="1594" b="4724"/>
          <a:stretch/>
        </p:blipFill>
        <p:spPr>
          <a:xfrm>
            <a:off x="4254626" y="3112149"/>
            <a:ext cx="1440000" cy="406988"/>
          </a:xfrm>
          <a:prstGeom prst="rect">
            <a:avLst/>
          </a:prstGeom>
        </p:spPr>
      </p:pic>
      <p:sp>
        <p:nvSpPr>
          <p:cNvPr id="174" name="手繪多邊形 173"/>
          <p:cNvSpPr/>
          <p:nvPr/>
        </p:nvSpPr>
        <p:spPr>
          <a:xfrm>
            <a:off x="4759090" y="2864136"/>
            <a:ext cx="72000" cy="216000"/>
          </a:xfrm>
          <a:custGeom>
            <a:avLst/>
            <a:gdLst>
              <a:gd name="connsiteX0" fmla="*/ 79513 w 185604"/>
              <a:gd name="connsiteY0" fmla="*/ 0 h 649356"/>
              <a:gd name="connsiteX1" fmla="*/ 0 w 185604"/>
              <a:gd name="connsiteY1" fmla="*/ 172278 h 649356"/>
              <a:gd name="connsiteX2" fmla="*/ 79513 w 185604"/>
              <a:gd name="connsiteY2" fmla="*/ 318052 h 649356"/>
              <a:gd name="connsiteX3" fmla="*/ 185530 w 185604"/>
              <a:gd name="connsiteY3" fmla="*/ 490330 h 649356"/>
              <a:gd name="connsiteX4" fmla="*/ 92765 w 185604"/>
              <a:gd name="connsiteY4" fmla="*/ 649356 h 649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04" h="649356">
                <a:moveTo>
                  <a:pt x="79513" y="0"/>
                </a:moveTo>
                <a:cubicBezTo>
                  <a:pt x="39756" y="59634"/>
                  <a:pt x="0" y="119269"/>
                  <a:pt x="0" y="172278"/>
                </a:cubicBezTo>
                <a:cubicBezTo>
                  <a:pt x="0" y="225287"/>
                  <a:pt x="48591" y="265043"/>
                  <a:pt x="79513" y="318052"/>
                </a:cubicBezTo>
                <a:cubicBezTo>
                  <a:pt x="110435" y="371061"/>
                  <a:pt x="183321" y="435113"/>
                  <a:pt x="185530" y="490330"/>
                </a:cubicBezTo>
                <a:cubicBezTo>
                  <a:pt x="187739" y="545547"/>
                  <a:pt x="140252" y="597451"/>
                  <a:pt x="92765" y="649356"/>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手繪多邊形 174"/>
          <p:cNvSpPr/>
          <p:nvPr/>
        </p:nvSpPr>
        <p:spPr>
          <a:xfrm>
            <a:off x="4931368" y="2864136"/>
            <a:ext cx="72000" cy="216000"/>
          </a:xfrm>
          <a:custGeom>
            <a:avLst/>
            <a:gdLst>
              <a:gd name="connsiteX0" fmla="*/ 79513 w 185604"/>
              <a:gd name="connsiteY0" fmla="*/ 0 h 649356"/>
              <a:gd name="connsiteX1" fmla="*/ 0 w 185604"/>
              <a:gd name="connsiteY1" fmla="*/ 172278 h 649356"/>
              <a:gd name="connsiteX2" fmla="*/ 79513 w 185604"/>
              <a:gd name="connsiteY2" fmla="*/ 318052 h 649356"/>
              <a:gd name="connsiteX3" fmla="*/ 185530 w 185604"/>
              <a:gd name="connsiteY3" fmla="*/ 490330 h 649356"/>
              <a:gd name="connsiteX4" fmla="*/ 92765 w 185604"/>
              <a:gd name="connsiteY4" fmla="*/ 649356 h 649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04" h="649356">
                <a:moveTo>
                  <a:pt x="79513" y="0"/>
                </a:moveTo>
                <a:cubicBezTo>
                  <a:pt x="39756" y="59634"/>
                  <a:pt x="0" y="119269"/>
                  <a:pt x="0" y="172278"/>
                </a:cubicBezTo>
                <a:cubicBezTo>
                  <a:pt x="0" y="225287"/>
                  <a:pt x="48591" y="265043"/>
                  <a:pt x="79513" y="318052"/>
                </a:cubicBezTo>
                <a:cubicBezTo>
                  <a:pt x="110435" y="371061"/>
                  <a:pt x="183321" y="435113"/>
                  <a:pt x="185530" y="490330"/>
                </a:cubicBezTo>
                <a:cubicBezTo>
                  <a:pt x="187739" y="545547"/>
                  <a:pt x="140252" y="597451"/>
                  <a:pt x="92765" y="649356"/>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手繪多邊形 175"/>
          <p:cNvSpPr/>
          <p:nvPr/>
        </p:nvSpPr>
        <p:spPr>
          <a:xfrm>
            <a:off x="5103646" y="2864136"/>
            <a:ext cx="72000" cy="216000"/>
          </a:xfrm>
          <a:custGeom>
            <a:avLst/>
            <a:gdLst>
              <a:gd name="connsiteX0" fmla="*/ 79513 w 185604"/>
              <a:gd name="connsiteY0" fmla="*/ 0 h 649356"/>
              <a:gd name="connsiteX1" fmla="*/ 0 w 185604"/>
              <a:gd name="connsiteY1" fmla="*/ 172278 h 649356"/>
              <a:gd name="connsiteX2" fmla="*/ 79513 w 185604"/>
              <a:gd name="connsiteY2" fmla="*/ 318052 h 649356"/>
              <a:gd name="connsiteX3" fmla="*/ 185530 w 185604"/>
              <a:gd name="connsiteY3" fmla="*/ 490330 h 649356"/>
              <a:gd name="connsiteX4" fmla="*/ 92765 w 185604"/>
              <a:gd name="connsiteY4" fmla="*/ 649356 h 649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04" h="649356">
                <a:moveTo>
                  <a:pt x="79513" y="0"/>
                </a:moveTo>
                <a:cubicBezTo>
                  <a:pt x="39756" y="59634"/>
                  <a:pt x="0" y="119269"/>
                  <a:pt x="0" y="172278"/>
                </a:cubicBezTo>
                <a:cubicBezTo>
                  <a:pt x="0" y="225287"/>
                  <a:pt x="48591" y="265043"/>
                  <a:pt x="79513" y="318052"/>
                </a:cubicBezTo>
                <a:cubicBezTo>
                  <a:pt x="110435" y="371061"/>
                  <a:pt x="183321" y="435113"/>
                  <a:pt x="185530" y="490330"/>
                </a:cubicBezTo>
                <a:cubicBezTo>
                  <a:pt x="187739" y="545547"/>
                  <a:pt x="140252" y="597451"/>
                  <a:pt x="92765" y="649356"/>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4" name="肘形接點 23"/>
          <p:cNvCxnSpPr>
            <a:cxnSpLocks noChangeShapeType="1"/>
            <a:stCxn id="125" idx="1"/>
            <a:endCxn id="126" idx="1"/>
          </p:cNvCxnSpPr>
          <p:nvPr/>
        </p:nvCxnSpPr>
        <p:spPr bwMode="auto">
          <a:xfrm rot="10800000" flipV="1">
            <a:off x="8146491" y="1548422"/>
            <a:ext cx="321" cy="1100659"/>
          </a:xfrm>
          <a:prstGeom prst="bentConnector3">
            <a:avLst>
              <a:gd name="adj1" fmla="val 268342991"/>
            </a:avLst>
          </a:prstGeom>
          <a:noFill/>
          <a:ln w="6350" algn="ctr">
            <a:solidFill>
              <a:srgbClr val="0000CC"/>
            </a:solidFill>
            <a:round/>
            <a:headEnd/>
            <a:tailEnd type="triangle" w="lg" len="med"/>
          </a:ln>
          <a:extLst>
            <a:ext uri="{909E8E84-426E-40DD-AFC4-6F175D3DCCD1}">
              <a14:hiddenFill xmlns:a14="http://schemas.microsoft.com/office/drawing/2010/main">
                <a:noFill/>
              </a14:hiddenFill>
            </a:ext>
          </a:extLst>
        </p:spPr>
      </p:cxnSp>
      <p:cxnSp>
        <p:nvCxnSpPr>
          <p:cNvPr id="185" name="肘形接點 23"/>
          <p:cNvCxnSpPr>
            <a:cxnSpLocks noChangeShapeType="1"/>
            <a:stCxn id="135" idx="1"/>
            <a:endCxn id="126" idx="1"/>
          </p:cNvCxnSpPr>
          <p:nvPr/>
        </p:nvCxnSpPr>
        <p:spPr bwMode="auto">
          <a:xfrm rot="10800000" flipV="1">
            <a:off x="8146491" y="2051840"/>
            <a:ext cx="321" cy="597241"/>
          </a:xfrm>
          <a:prstGeom prst="bentConnector3">
            <a:avLst>
              <a:gd name="adj1" fmla="val 71314953"/>
            </a:avLst>
          </a:prstGeom>
          <a:noFill/>
          <a:ln w="6350" algn="ctr">
            <a:solidFill>
              <a:srgbClr val="0000CC"/>
            </a:solidFill>
            <a:round/>
            <a:headEnd/>
            <a:tailEnd type="triangle" w="lg" len="med"/>
          </a:ln>
          <a:extLst>
            <a:ext uri="{909E8E84-426E-40DD-AFC4-6F175D3DCCD1}">
              <a14:hiddenFill xmlns:a14="http://schemas.microsoft.com/office/drawing/2010/main">
                <a:noFill/>
              </a14:hiddenFill>
            </a:ext>
          </a:extLst>
        </p:spPr>
      </p:cxnSp>
      <p:sp>
        <p:nvSpPr>
          <p:cNvPr id="187" name="文字方塊 48"/>
          <p:cNvSpPr txBox="1">
            <a:spLocks noChangeArrowheads="1"/>
          </p:cNvSpPr>
          <p:nvPr/>
        </p:nvSpPr>
        <p:spPr bwMode="auto">
          <a:xfrm>
            <a:off x="7080460" y="4146267"/>
            <a:ext cx="10800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lr>
                <a:srgbClr val="800000"/>
              </a:buClr>
              <a:buSzPct val="50000"/>
              <a:buFont typeface="Wingdings" pitchFamily="2" charset="2"/>
              <a:buChar char="£"/>
              <a:defRPr kumimoji="1" sz="3200" b="1">
                <a:solidFill>
                  <a:srgbClr val="333333"/>
                </a:solidFill>
                <a:latin typeface="Calibri" pitchFamily="34" charset="0"/>
                <a:ea typeface="微軟正黑體" pitchFamily="34" charset="-120"/>
                <a:cs typeface="Calibri" pitchFamily="34" charset="0"/>
              </a:defRPr>
            </a:lvl1pPr>
            <a:lvl2pPr marL="742950" indent="-285750" algn="l" eaLnBrk="0" hangingPunct="0">
              <a:spcBef>
                <a:spcPct val="20000"/>
              </a:spcBef>
              <a:buClr>
                <a:srgbClr val="800000"/>
              </a:buClr>
              <a:buSzPct val="50000"/>
              <a:buFont typeface="Wingdings" pitchFamily="2" charset="2"/>
              <a:buChar char="l"/>
              <a:defRPr kumimoji="1" sz="2600" b="1">
                <a:solidFill>
                  <a:srgbClr val="4D4D4D"/>
                </a:solidFill>
                <a:latin typeface="Calibri" pitchFamily="34" charset="0"/>
                <a:ea typeface="微軟正黑體" pitchFamily="34" charset="-120"/>
                <a:cs typeface="Calibri" pitchFamily="34" charset="0"/>
              </a:defRPr>
            </a:lvl2pPr>
            <a:lvl3pPr marL="1143000" indent="-228600" algn="l" eaLnBrk="0" hangingPunct="0">
              <a:spcBef>
                <a:spcPct val="20000"/>
              </a:spcBef>
              <a:buClr>
                <a:srgbClr val="800000"/>
              </a:buClr>
              <a:buSzPct val="50000"/>
              <a:buFont typeface="Wingdings" pitchFamily="2" charset="2"/>
              <a:buChar char="u"/>
              <a:defRPr kumimoji="1" sz="2200">
                <a:solidFill>
                  <a:srgbClr val="4D4D4D"/>
                </a:solidFill>
                <a:latin typeface="Calibri" pitchFamily="34" charset="0"/>
                <a:ea typeface="微軟正黑體" pitchFamily="34" charset="-120"/>
                <a:cs typeface="Calibri" pitchFamily="34" charset="0"/>
              </a:defRPr>
            </a:lvl3pPr>
            <a:lvl4pPr marL="1600200" indent="-228600" algn="l" eaLnBrk="0" hangingPunct="0">
              <a:spcBef>
                <a:spcPct val="20000"/>
              </a:spcBef>
              <a:buClr>
                <a:srgbClr val="800000"/>
              </a:buClr>
              <a:buSzPct val="100000"/>
              <a:buFont typeface="Calibri" pitchFamily="34" charset="0"/>
              <a:buChar char="»"/>
              <a:defRPr kumimoji="1" sz="2000">
                <a:solidFill>
                  <a:srgbClr val="4D4D4D"/>
                </a:solidFill>
                <a:latin typeface="Calibri" pitchFamily="34" charset="0"/>
                <a:ea typeface="微軟正黑體" pitchFamily="34" charset="-120"/>
                <a:cs typeface="Calibri" pitchFamily="34" charset="0"/>
              </a:defRPr>
            </a:lvl4pPr>
            <a:lvl5pPr marL="2057400" indent="-228600" algn="l" eaLnBrk="0" hangingPunct="0">
              <a:spcBef>
                <a:spcPct val="20000"/>
              </a:spcBef>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5pPr>
            <a:lvl6pPr marL="25146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6pPr>
            <a:lvl7pPr marL="29718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7pPr>
            <a:lvl8pPr marL="34290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8pPr>
            <a:lvl9pPr marL="38862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9pPr>
          </a:lstStyle>
          <a:p>
            <a:pPr algn="ctr" eaLnBrk="1" hangingPunct="1">
              <a:spcBef>
                <a:spcPct val="0"/>
              </a:spcBef>
              <a:buClrTx/>
              <a:buSzTx/>
              <a:buFontTx/>
              <a:buNone/>
            </a:pPr>
            <a:r>
              <a:rPr lang="en-US" altLang="zh-TW" sz="1000" dirty="0">
                <a:solidFill>
                  <a:srgbClr val="0000CC"/>
                </a:solidFill>
                <a:ea typeface="新細明體" pitchFamily="18" charset="-120"/>
              </a:rPr>
              <a:t>Stage time &lt;48hr</a:t>
            </a:r>
            <a:endParaRPr lang="zh-TW" altLang="en-US" sz="1000" dirty="0">
              <a:solidFill>
                <a:srgbClr val="0000CC"/>
              </a:solidFill>
              <a:ea typeface="新細明體" pitchFamily="18" charset="-120"/>
            </a:endParaRPr>
          </a:p>
        </p:txBody>
      </p:sp>
      <p:sp>
        <p:nvSpPr>
          <p:cNvPr id="203" name="矩形 202"/>
          <p:cNvSpPr/>
          <p:nvPr/>
        </p:nvSpPr>
        <p:spPr>
          <a:xfrm>
            <a:off x="10062013" y="4729655"/>
            <a:ext cx="846000" cy="72000"/>
          </a:xfrm>
          <a:prstGeom prst="rect">
            <a:avLst/>
          </a:prstGeom>
          <a:solidFill>
            <a:schemeClr val="bg2">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6" name="圖片 205"/>
          <p:cNvPicPr>
            <a:picLocks/>
          </p:cNvPicPr>
          <p:nvPr/>
        </p:nvPicPr>
        <p:blipFill>
          <a:blip r:embed="rId13">
            <a:extLst>
              <a:ext uri="{BEBA8EAE-BF5A-486C-A8C5-ECC9F3942E4B}">
                <a14:imgProps xmlns:a14="http://schemas.microsoft.com/office/drawing/2010/main">
                  <a14:imgLayer r:embed="rId14">
                    <a14:imgEffect>
                      <a14:backgroundRemoval t="0" b="100000" l="0" r="100000">
                        <a14:foregroundMark x1="20050" y1="73869" x2="21053" y2="84925"/>
                        <a14:foregroundMark x1="24812" y1="75879" x2="20802" y2="93970"/>
                        <a14:foregroundMark x1="14286" y1="79899" x2="18546" y2="93970"/>
                        <a14:foregroundMark x1="34336" y1="79397" x2="40602" y2="93970"/>
                        <a14:foregroundMark x1="46115" y1="80402" x2="40100" y2="94472"/>
                        <a14:foregroundMark x1="53634" y1="79899" x2="56642" y2="96482"/>
                        <a14:foregroundMark x1="66667" y1="78894" x2="56140" y2="94975"/>
                        <a14:foregroundMark x1="71930" y1="76884" x2="76441" y2="93970"/>
                        <a14:foregroundMark x1="13283" y1="35678" x2="6516" y2="9548"/>
                        <a14:foregroundMark x1="87719" y1="11558" x2="85464" y2="40201"/>
                        <a14:foregroundMark x1="3008" y1="5025" x2="3008" y2="37186"/>
                        <a14:foregroundMark x1="4261" y1="7538" x2="96491" y2="5528"/>
                        <a14:foregroundMark x1="96241" y1="7035" x2="95990" y2="38191"/>
                        <a14:foregroundMark x1="87469" y1="12060" x2="70175" y2="33668"/>
                        <a14:foregroundMark x1="84962" y1="79397" x2="77193" y2="94975"/>
                        <a14:foregroundMark x1="10276" y1="13568" x2="34336" y2="36181"/>
                      </a14:backgroundRemoval>
                    </a14:imgEffect>
                  </a14:imgLayer>
                </a14:imgProps>
              </a:ext>
            </a:extLst>
          </a:blip>
          <a:stretch>
            <a:fillRect/>
          </a:stretch>
        </p:blipFill>
        <p:spPr>
          <a:xfrm rot="10800000">
            <a:off x="10035013" y="4392488"/>
            <a:ext cx="882000" cy="360000"/>
          </a:xfrm>
          <a:prstGeom prst="rect">
            <a:avLst/>
          </a:prstGeom>
        </p:spPr>
      </p:pic>
      <p:grpSp>
        <p:nvGrpSpPr>
          <p:cNvPr id="207" name="Group 772"/>
          <p:cNvGrpSpPr>
            <a:grpSpLocks/>
          </p:cNvGrpSpPr>
          <p:nvPr/>
        </p:nvGrpSpPr>
        <p:grpSpPr bwMode="auto">
          <a:xfrm>
            <a:off x="10832485" y="4994055"/>
            <a:ext cx="274079" cy="218350"/>
            <a:chOff x="1236" y="3067"/>
            <a:chExt cx="284" cy="227"/>
          </a:xfrm>
        </p:grpSpPr>
        <p:sp>
          <p:nvSpPr>
            <p:cNvPr id="208" name="Oval 773"/>
            <p:cNvSpPr>
              <a:spLocks noChangeArrowheads="1"/>
            </p:cNvSpPr>
            <p:nvPr/>
          </p:nvSpPr>
          <p:spPr bwMode="auto">
            <a:xfrm>
              <a:off x="1236" y="3067"/>
              <a:ext cx="231" cy="227"/>
            </a:xfrm>
            <a:prstGeom prst="ellipse">
              <a:avLst/>
            </a:prstGeom>
            <a:gradFill rotWithShape="1">
              <a:gsLst>
                <a:gs pos="0">
                  <a:srgbClr val="808080"/>
                </a:gs>
                <a:gs pos="50000">
                  <a:srgbClr val="A1A1A1"/>
                </a:gs>
                <a:gs pos="100000">
                  <a:srgbClr val="808080"/>
                </a:gs>
              </a:gsLst>
              <a:lin ang="5400000" scaled="1"/>
            </a:gradFill>
            <a:ln w="9525" algn="ctr">
              <a:solidFill>
                <a:schemeClr val="tx1"/>
              </a:solidFill>
              <a:round/>
              <a:headEnd/>
              <a:tailEnd/>
            </a:ln>
          </p:spPr>
          <p:txBody>
            <a:bodyPr wrap="none" anchor="ctr"/>
            <a:lstStyle/>
            <a:p>
              <a:endParaRPr lang="zh-TW" altLang="en-US" sz="1300">
                <a:solidFill>
                  <a:srgbClr val="000000"/>
                </a:solidFill>
                <a:latin typeface="Calibri" pitchFamily="34" charset="0"/>
                <a:cs typeface="Calibri" pitchFamily="34" charset="0"/>
              </a:endParaRPr>
            </a:p>
          </p:txBody>
        </p:sp>
        <p:sp>
          <p:nvSpPr>
            <p:cNvPr id="209" name="Oval 774"/>
            <p:cNvSpPr>
              <a:spLocks noChangeArrowheads="1"/>
            </p:cNvSpPr>
            <p:nvPr/>
          </p:nvSpPr>
          <p:spPr bwMode="auto">
            <a:xfrm>
              <a:off x="1307" y="3119"/>
              <a:ext cx="107" cy="122"/>
            </a:xfrm>
            <a:prstGeom prst="ellipse">
              <a:avLst/>
            </a:prstGeom>
            <a:solidFill>
              <a:srgbClr val="333333"/>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TW" altLang="en-US" sz="1300">
                <a:solidFill>
                  <a:srgbClr val="000000"/>
                </a:solidFill>
                <a:latin typeface="Calibri" pitchFamily="34" charset="0"/>
                <a:cs typeface="Calibri" pitchFamily="34" charset="0"/>
              </a:endParaRPr>
            </a:p>
          </p:txBody>
        </p:sp>
        <p:sp>
          <p:nvSpPr>
            <p:cNvPr id="210" name="Oval 775"/>
            <p:cNvSpPr>
              <a:spLocks noChangeAspect="1" noChangeArrowheads="1"/>
            </p:cNvSpPr>
            <p:nvPr/>
          </p:nvSpPr>
          <p:spPr bwMode="auto">
            <a:xfrm>
              <a:off x="1272" y="3095"/>
              <a:ext cx="166" cy="164"/>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sz="1300">
                <a:solidFill>
                  <a:srgbClr val="000000"/>
                </a:solidFill>
                <a:latin typeface="Calibri" pitchFamily="34" charset="0"/>
                <a:cs typeface="Calibri" pitchFamily="34" charset="0"/>
              </a:endParaRPr>
            </a:p>
          </p:txBody>
        </p:sp>
        <p:sp>
          <p:nvSpPr>
            <p:cNvPr id="211" name="Rectangle 776"/>
            <p:cNvSpPr>
              <a:spLocks noChangeArrowheads="1"/>
            </p:cNvSpPr>
            <p:nvPr/>
          </p:nvSpPr>
          <p:spPr bwMode="auto">
            <a:xfrm rot="2700000">
              <a:off x="1410" y="3030"/>
              <a:ext cx="43" cy="177"/>
            </a:xfrm>
            <a:prstGeom prst="rect">
              <a:avLst/>
            </a:prstGeom>
            <a:solidFill>
              <a:srgbClr val="3333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TW" altLang="en-US" sz="1300">
                <a:solidFill>
                  <a:srgbClr val="000000"/>
                </a:solidFill>
                <a:latin typeface="Calibri" pitchFamily="34" charset="0"/>
                <a:cs typeface="Calibri" pitchFamily="34" charset="0"/>
              </a:endParaRPr>
            </a:p>
          </p:txBody>
        </p:sp>
      </p:grpSp>
      <p:pic>
        <p:nvPicPr>
          <p:cNvPr id="212" name="圖片 211"/>
          <p:cNvPicPr>
            <a:picLocks/>
          </p:cNvPicPr>
          <p:nvPr/>
        </p:nvPicPr>
        <p:blipFill>
          <a:blip r:embed="rId13">
            <a:extLst>
              <a:ext uri="{BEBA8EAE-BF5A-486C-A8C5-ECC9F3942E4B}">
                <a14:imgProps xmlns:a14="http://schemas.microsoft.com/office/drawing/2010/main">
                  <a14:imgLayer r:embed="rId14">
                    <a14:imgEffect>
                      <a14:backgroundRemoval t="0" b="100000" l="0" r="100000">
                        <a14:foregroundMark x1="20050" y1="73869" x2="21053" y2="84925"/>
                        <a14:foregroundMark x1="24812" y1="75879" x2="20802" y2="93970"/>
                        <a14:foregroundMark x1="14286" y1="79899" x2="18546" y2="93970"/>
                        <a14:foregroundMark x1="34336" y1="79397" x2="40602" y2="93970"/>
                        <a14:foregroundMark x1="46115" y1="80402" x2="40100" y2="94472"/>
                        <a14:foregroundMark x1="53634" y1="79899" x2="56642" y2="96482"/>
                        <a14:foregroundMark x1="66667" y1="78894" x2="56140" y2="94975"/>
                        <a14:foregroundMark x1="71930" y1="76884" x2="76441" y2="93970"/>
                        <a14:foregroundMark x1="13283" y1="35678" x2="6516" y2="9548"/>
                        <a14:foregroundMark x1="87719" y1="11558" x2="85464" y2="40201"/>
                        <a14:foregroundMark x1="3008" y1="5025" x2="3008" y2="37186"/>
                        <a14:foregroundMark x1="4261" y1="7538" x2="96491" y2="5528"/>
                        <a14:foregroundMark x1="96241" y1="7035" x2="95990" y2="38191"/>
                        <a14:foregroundMark x1="87469" y1="12060" x2="70175" y2="33668"/>
                        <a14:foregroundMark x1="84962" y1="79397" x2="77193" y2="94975"/>
                        <a14:foregroundMark x1="10276" y1="13568" x2="34336" y2="36181"/>
                      </a14:backgroundRemoval>
                    </a14:imgEffect>
                  </a14:imgLayer>
                </a14:imgProps>
              </a:ext>
            </a:extLst>
          </a:blip>
          <a:stretch>
            <a:fillRect/>
          </a:stretch>
        </p:blipFill>
        <p:spPr>
          <a:xfrm rot="10800000">
            <a:off x="10033607" y="5201089"/>
            <a:ext cx="882000" cy="360000"/>
          </a:xfrm>
          <a:prstGeom prst="rect">
            <a:avLst/>
          </a:prstGeom>
        </p:spPr>
      </p:pic>
      <p:pic>
        <p:nvPicPr>
          <p:cNvPr id="213" name="圖片 212"/>
          <p:cNvPicPr>
            <a:picLocks/>
          </p:cNvPicPr>
          <p:nvPr/>
        </p:nvPicPr>
        <p:blipFill>
          <a:blip r:embed="rId13">
            <a:extLst>
              <a:ext uri="{BEBA8EAE-BF5A-486C-A8C5-ECC9F3942E4B}">
                <a14:imgProps xmlns:a14="http://schemas.microsoft.com/office/drawing/2010/main">
                  <a14:imgLayer r:embed="rId14">
                    <a14:imgEffect>
                      <a14:backgroundRemoval t="0" b="100000" l="0" r="100000">
                        <a14:foregroundMark x1="20050" y1="73869" x2="21053" y2="84925"/>
                        <a14:foregroundMark x1="24812" y1="75879" x2="20802" y2="93970"/>
                        <a14:foregroundMark x1="14286" y1="79899" x2="18546" y2="93970"/>
                        <a14:foregroundMark x1="34336" y1="79397" x2="40602" y2="93970"/>
                        <a14:foregroundMark x1="46115" y1="80402" x2="40100" y2="94472"/>
                        <a14:foregroundMark x1="53634" y1="79899" x2="56642" y2="96482"/>
                        <a14:foregroundMark x1="66667" y1="78894" x2="56140" y2="94975"/>
                        <a14:foregroundMark x1="71930" y1="76884" x2="76441" y2="93970"/>
                        <a14:foregroundMark x1="13283" y1="35678" x2="6516" y2="9548"/>
                        <a14:foregroundMark x1="87719" y1="11558" x2="85464" y2="40201"/>
                        <a14:foregroundMark x1="3008" y1="5025" x2="3008" y2="37186"/>
                        <a14:foregroundMark x1="4261" y1="7538" x2="96491" y2="5528"/>
                        <a14:foregroundMark x1="96241" y1="7035" x2="95990" y2="38191"/>
                        <a14:foregroundMark x1="87469" y1="12060" x2="70175" y2="33668"/>
                        <a14:foregroundMark x1="84962" y1="79397" x2="77193" y2="94975"/>
                        <a14:foregroundMark x1="10276" y1="13568" x2="34336" y2="36181"/>
                      </a14:backgroundRemoval>
                    </a14:imgEffect>
                  </a14:imgLayer>
                </a14:imgProps>
              </a:ext>
            </a:extLst>
          </a:blip>
          <a:stretch>
            <a:fillRect/>
          </a:stretch>
        </p:blipFill>
        <p:spPr>
          <a:xfrm rot="10800000">
            <a:off x="10906177" y="5209298"/>
            <a:ext cx="882000" cy="360000"/>
          </a:xfrm>
          <a:prstGeom prst="rect">
            <a:avLst/>
          </a:prstGeom>
        </p:spPr>
      </p:pic>
      <p:sp>
        <p:nvSpPr>
          <p:cNvPr id="214" name="矩形 213"/>
          <p:cNvSpPr/>
          <p:nvPr/>
        </p:nvSpPr>
        <p:spPr>
          <a:xfrm>
            <a:off x="10056537" y="5546491"/>
            <a:ext cx="846000" cy="72000"/>
          </a:xfrm>
          <a:prstGeom prst="rect">
            <a:avLst/>
          </a:prstGeom>
          <a:solidFill>
            <a:schemeClr val="bg2">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5" name="矩形 214"/>
          <p:cNvSpPr/>
          <p:nvPr/>
        </p:nvSpPr>
        <p:spPr>
          <a:xfrm>
            <a:off x="10939132" y="5553427"/>
            <a:ext cx="846000" cy="72000"/>
          </a:xfrm>
          <a:prstGeom prst="rect">
            <a:avLst/>
          </a:prstGeom>
          <a:solidFill>
            <a:schemeClr val="bg2">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文字方塊 48"/>
          <p:cNvSpPr txBox="1">
            <a:spLocks noChangeArrowheads="1"/>
          </p:cNvSpPr>
          <p:nvPr/>
        </p:nvSpPr>
        <p:spPr bwMode="auto">
          <a:xfrm>
            <a:off x="6261247" y="2119578"/>
            <a:ext cx="10800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lr>
                <a:srgbClr val="800000"/>
              </a:buClr>
              <a:buSzPct val="50000"/>
              <a:buFont typeface="Wingdings" pitchFamily="2" charset="2"/>
              <a:buChar char="£"/>
              <a:defRPr kumimoji="1" sz="3200" b="1">
                <a:solidFill>
                  <a:srgbClr val="333333"/>
                </a:solidFill>
                <a:latin typeface="Calibri" pitchFamily="34" charset="0"/>
                <a:ea typeface="微軟正黑體" pitchFamily="34" charset="-120"/>
                <a:cs typeface="Calibri" pitchFamily="34" charset="0"/>
              </a:defRPr>
            </a:lvl1pPr>
            <a:lvl2pPr marL="742950" indent="-285750" algn="l" eaLnBrk="0" hangingPunct="0">
              <a:spcBef>
                <a:spcPct val="20000"/>
              </a:spcBef>
              <a:buClr>
                <a:srgbClr val="800000"/>
              </a:buClr>
              <a:buSzPct val="50000"/>
              <a:buFont typeface="Wingdings" pitchFamily="2" charset="2"/>
              <a:buChar char="l"/>
              <a:defRPr kumimoji="1" sz="2600" b="1">
                <a:solidFill>
                  <a:srgbClr val="4D4D4D"/>
                </a:solidFill>
                <a:latin typeface="Calibri" pitchFamily="34" charset="0"/>
                <a:ea typeface="微軟正黑體" pitchFamily="34" charset="-120"/>
                <a:cs typeface="Calibri" pitchFamily="34" charset="0"/>
              </a:defRPr>
            </a:lvl2pPr>
            <a:lvl3pPr marL="1143000" indent="-228600" algn="l" eaLnBrk="0" hangingPunct="0">
              <a:spcBef>
                <a:spcPct val="20000"/>
              </a:spcBef>
              <a:buClr>
                <a:srgbClr val="800000"/>
              </a:buClr>
              <a:buSzPct val="50000"/>
              <a:buFont typeface="Wingdings" pitchFamily="2" charset="2"/>
              <a:buChar char="u"/>
              <a:defRPr kumimoji="1" sz="2200">
                <a:solidFill>
                  <a:srgbClr val="4D4D4D"/>
                </a:solidFill>
                <a:latin typeface="Calibri" pitchFamily="34" charset="0"/>
                <a:ea typeface="微軟正黑體" pitchFamily="34" charset="-120"/>
                <a:cs typeface="Calibri" pitchFamily="34" charset="0"/>
              </a:defRPr>
            </a:lvl3pPr>
            <a:lvl4pPr marL="1600200" indent="-228600" algn="l" eaLnBrk="0" hangingPunct="0">
              <a:spcBef>
                <a:spcPct val="20000"/>
              </a:spcBef>
              <a:buClr>
                <a:srgbClr val="800000"/>
              </a:buClr>
              <a:buSzPct val="100000"/>
              <a:buFont typeface="Calibri" pitchFamily="34" charset="0"/>
              <a:buChar char="»"/>
              <a:defRPr kumimoji="1" sz="2000">
                <a:solidFill>
                  <a:srgbClr val="4D4D4D"/>
                </a:solidFill>
                <a:latin typeface="Calibri" pitchFamily="34" charset="0"/>
                <a:ea typeface="微軟正黑體" pitchFamily="34" charset="-120"/>
                <a:cs typeface="Calibri" pitchFamily="34" charset="0"/>
              </a:defRPr>
            </a:lvl4pPr>
            <a:lvl5pPr marL="2057400" indent="-228600" algn="l" eaLnBrk="0" hangingPunct="0">
              <a:spcBef>
                <a:spcPct val="20000"/>
              </a:spcBef>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5pPr>
            <a:lvl6pPr marL="25146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6pPr>
            <a:lvl7pPr marL="29718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7pPr>
            <a:lvl8pPr marL="34290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8pPr>
            <a:lvl9pPr marL="38862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9pPr>
          </a:lstStyle>
          <a:p>
            <a:pPr algn="ctr" eaLnBrk="1" hangingPunct="1">
              <a:spcBef>
                <a:spcPct val="0"/>
              </a:spcBef>
              <a:buClrTx/>
              <a:buSzTx/>
              <a:buFontTx/>
              <a:buNone/>
            </a:pPr>
            <a:r>
              <a:rPr lang="en-US" altLang="zh-TW" sz="1000" dirty="0">
                <a:solidFill>
                  <a:srgbClr val="0000CC"/>
                </a:solidFill>
                <a:ea typeface="新細明體" pitchFamily="18" charset="-120"/>
              </a:rPr>
              <a:t>Stage time &lt;48hr</a:t>
            </a:r>
            <a:endParaRPr lang="zh-TW" altLang="en-US" sz="1000" dirty="0">
              <a:solidFill>
                <a:srgbClr val="0000CC"/>
              </a:solidFill>
              <a:ea typeface="新細明體" pitchFamily="18" charset="-120"/>
            </a:endParaRPr>
          </a:p>
        </p:txBody>
      </p:sp>
      <p:sp>
        <p:nvSpPr>
          <p:cNvPr id="202" name="文字方塊 51"/>
          <p:cNvSpPr txBox="1">
            <a:spLocks noChangeArrowheads="1"/>
          </p:cNvSpPr>
          <p:nvPr/>
        </p:nvSpPr>
        <p:spPr bwMode="auto">
          <a:xfrm>
            <a:off x="7245444" y="1689528"/>
            <a:ext cx="10800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lr>
                <a:srgbClr val="800000"/>
              </a:buClr>
              <a:buSzPct val="50000"/>
              <a:buFont typeface="Wingdings" pitchFamily="2" charset="2"/>
              <a:buChar char="£"/>
              <a:defRPr kumimoji="1" sz="3200" b="1">
                <a:solidFill>
                  <a:srgbClr val="333333"/>
                </a:solidFill>
                <a:latin typeface="Calibri" pitchFamily="34" charset="0"/>
                <a:ea typeface="微軟正黑體" pitchFamily="34" charset="-120"/>
                <a:cs typeface="Calibri" pitchFamily="34" charset="0"/>
              </a:defRPr>
            </a:lvl1pPr>
            <a:lvl2pPr marL="742950" indent="-285750" algn="l" eaLnBrk="0" hangingPunct="0">
              <a:spcBef>
                <a:spcPct val="20000"/>
              </a:spcBef>
              <a:buClr>
                <a:srgbClr val="800000"/>
              </a:buClr>
              <a:buSzPct val="50000"/>
              <a:buFont typeface="Wingdings" pitchFamily="2" charset="2"/>
              <a:buChar char="l"/>
              <a:defRPr kumimoji="1" sz="2600" b="1">
                <a:solidFill>
                  <a:srgbClr val="4D4D4D"/>
                </a:solidFill>
                <a:latin typeface="Calibri" pitchFamily="34" charset="0"/>
                <a:ea typeface="微軟正黑體" pitchFamily="34" charset="-120"/>
                <a:cs typeface="Calibri" pitchFamily="34" charset="0"/>
              </a:defRPr>
            </a:lvl2pPr>
            <a:lvl3pPr marL="1143000" indent="-228600" algn="l" eaLnBrk="0" hangingPunct="0">
              <a:spcBef>
                <a:spcPct val="20000"/>
              </a:spcBef>
              <a:buClr>
                <a:srgbClr val="800000"/>
              </a:buClr>
              <a:buSzPct val="50000"/>
              <a:buFont typeface="Wingdings" pitchFamily="2" charset="2"/>
              <a:buChar char="u"/>
              <a:defRPr kumimoji="1" sz="2200">
                <a:solidFill>
                  <a:srgbClr val="4D4D4D"/>
                </a:solidFill>
                <a:latin typeface="Calibri" pitchFamily="34" charset="0"/>
                <a:ea typeface="微軟正黑體" pitchFamily="34" charset="-120"/>
                <a:cs typeface="Calibri" pitchFamily="34" charset="0"/>
              </a:defRPr>
            </a:lvl3pPr>
            <a:lvl4pPr marL="1600200" indent="-228600" algn="l" eaLnBrk="0" hangingPunct="0">
              <a:spcBef>
                <a:spcPct val="20000"/>
              </a:spcBef>
              <a:buClr>
                <a:srgbClr val="800000"/>
              </a:buClr>
              <a:buSzPct val="100000"/>
              <a:buFont typeface="Calibri" pitchFamily="34" charset="0"/>
              <a:buChar char="»"/>
              <a:defRPr kumimoji="1" sz="2000">
                <a:solidFill>
                  <a:srgbClr val="4D4D4D"/>
                </a:solidFill>
                <a:latin typeface="Calibri" pitchFamily="34" charset="0"/>
                <a:ea typeface="微軟正黑體" pitchFamily="34" charset="-120"/>
                <a:cs typeface="Calibri" pitchFamily="34" charset="0"/>
              </a:defRPr>
            </a:lvl4pPr>
            <a:lvl5pPr marL="2057400" indent="-228600" algn="l" eaLnBrk="0" hangingPunct="0">
              <a:spcBef>
                <a:spcPct val="20000"/>
              </a:spcBef>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5pPr>
            <a:lvl6pPr marL="25146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6pPr>
            <a:lvl7pPr marL="29718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7pPr>
            <a:lvl8pPr marL="34290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8pPr>
            <a:lvl9pPr marL="3886200" indent="-228600" eaLnBrk="0" fontAlgn="base" hangingPunct="0">
              <a:spcBef>
                <a:spcPct val="20000"/>
              </a:spcBef>
              <a:spcAft>
                <a:spcPct val="0"/>
              </a:spcAft>
              <a:buClr>
                <a:srgbClr val="800000"/>
              </a:buClr>
              <a:buFont typeface="Arial" charset="0"/>
              <a:defRPr kumimoji="1" sz="2000">
                <a:solidFill>
                  <a:srgbClr val="4D4D4D"/>
                </a:solidFill>
                <a:latin typeface="Calibri" pitchFamily="34" charset="0"/>
                <a:ea typeface="微軟正黑體" pitchFamily="34" charset="-120"/>
                <a:cs typeface="Calibri" pitchFamily="34" charset="0"/>
              </a:defRPr>
            </a:lvl9pPr>
          </a:lstStyle>
          <a:p>
            <a:pPr algn="ctr" eaLnBrk="1" hangingPunct="1">
              <a:spcBef>
                <a:spcPct val="0"/>
              </a:spcBef>
              <a:buClrTx/>
              <a:buSzTx/>
              <a:buFontTx/>
              <a:buNone/>
            </a:pPr>
            <a:r>
              <a:rPr lang="en-US" altLang="zh-TW" sz="1000" dirty="0">
                <a:solidFill>
                  <a:srgbClr val="0000CC"/>
                </a:solidFill>
                <a:ea typeface="新細明體" pitchFamily="18" charset="-120"/>
              </a:rPr>
              <a:t>Stage time &lt;6hr</a:t>
            </a:r>
            <a:endParaRPr lang="zh-TW" altLang="en-US" sz="1000" dirty="0">
              <a:solidFill>
                <a:srgbClr val="0000CC"/>
              </a:solidFill>
              <a:ea typeface="新細明體" pitchFamily="18" charset="-120"/>
            </a:endParaRPr>
          </a:p>
        </p:txBody>
      </p:sp>
    </p:spTree>
    <p:extLst>
      <p:ext uri="{BB962C8B-B14F-4D97-AF65-F5344CB8AC3E}">
        <p14:creationId xmlns:p14="http://schemas.microsoft.com/office/powerpoint/2010/main" val="169675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4"/>
          </p:nvPr>
        </p:nvSpPr>
        <p:spPr/>
        <p:txBody>
          <a:bodyPr/>
          <a:lstStyle/>
          <a:p>
            <a:fld id="{0AEF9A4B-07C9-404C-9053-A3A2AC3AD5D6}" type="slidenum">
              <a:rPr lang="en-GB" smtClean="0"/>
              <a:pPr/>
              <a:t>4</a:t>
            </a:fld>
            <a:endParaRPr lang="en-GB" dirty="0"/>
          </a:p>
        </p:txBody>
      </p:sp>
      <p:sp>
        <p:nvSpPr>
          <p:cNvPr id="4" name="標題 3"/>
          <p:cNvSpPr>
            <a:spLocks noGrp="1"/>
          </p:cNvSpPr>
          <p:nvPr>
            <p:ph type="title"/>
          </p:nvPr>
        </p:nvSpPr>
        <p:spPr/>
        <p:txBody>
          <a:bodyPr/>
          <a:lstStyle/>
          <a:p>
            <a:r>
              <a:rPr lang="en-US" altLang="zh-TW" sz="3200" dirty="0">
                <a:solidFill>
                  <a:schemeClr val="bg2"/>
                </a:solidFill>
                <a:latin typeface="Roboto" panose="02000000000000000000" pitchFamily="2" charset="0"/>
              </a:rPr>
              <a:t>Design rule- </a:t>
            </a:r>
            <a:r>
              <a:rPr lang="en-US" dirty="0"/>
              <a:t>Kepler TOP die floorplan</a:t>
            </a:r>
          </a:p>
        </p:txBody>
      </p:sp>
      <p:sp>
        <p:nvSpPr>
          <p:cNvPr id="5" name="文字版面配置區 5"/>
          <p:cNvSpPr txBox="1">
            <a:spLocks/>
          </p:cNvSpPr>
          <p:nvPr/>
        </p:nvSpPr>
        <p:spPr>
          <a:xfrm>
            <a:off x="591585" y="1175036"/>
            <a:ext cx="8708487" cy="3528716"/>
          </a:xfrm>
          <a:prstGeom prst="rect">
            <a:avLst/>
          </a:prstGeom>
        </p:spPr>
        <p:txBody>
          <a:bodyPr>
            <a:normAutofit/>
          </a:bodyPr>
          <a:lstStyle>
            <a:lvl1pPr marL="171450" marR="0" indent="-171450" algn="l" defTabSz="914377" rtl="0" eaLnBrk="1" fontAlgn="auto" latinLnBrk="0" hangingPunct="1">
              <a:lnSpc>
                <a:spcPct val="90000"/>
              </a:lnSpc>
              <a:spcBef>
                <a:spcPts val="600"/>
              </a:spcBef>
              <a:spcAft>
                <a:spcPts val="0"/>
              </a:spcAft>
              <a:buClr>
                <a:srgbClr val="F39A1E"/>
              </a:buClr>
              <a:buSzTx/>
              <a:buFont typeface="Wingdings" panose="05000000000000000000" pitchFamily="2" charset="2"/>
              <a:buChar char="§"/>
              <a:tabLst/>
              <a:defRPr sz="1600" kern="1200">
                <a:solidFill>
                  <a:schemeClr val="tx1"/>
                </a:solidFill>
                <a:latin typeface="+mn-lt"/>
                <a:ea typeface="+mn-ea"/>
                <a:cs typeface="Calibri Light" panose="020F0302020204030204" pitchFamily="34" charset="0"/>
              </a:defRPr>
            </a:lvl1pPr>
            <a:lvl2pPr marL="361950" marR="0" indent="-171450" algn="l" defTabSz="685800" rtl="0" eaLnBrk="1" fontAlgn="auto" latinLnBrk="0" hangingPunct="1">
              <a:lnSpc>
                <a:spcPct val="90000"/>
              </a:lnSpc>
              <a:spcBef>
                <a:spcPts val="375"/>
              </a:spcBef>
              <a:spcAft>
                <a:spcPts val="0"/>
              </a:spcAft>
              <a:buClrTx/>
              <a:buSzTx/>
              <a:buFont typeface="Calibri" panose="020F0502020204030204" pitchFamily="34" charset="0"/>
              <a:buChar char="‒"/>
              <a:tabLst/>
              <a:defRPr sz="1400" kern="1200">
                <a:solidFill>
                  <a:schemeClr val="tx1"/>
                </a:solidFill>
                <a:latin typeface="+mn-lt"/>
                <a:ea typeface="+mn-ea"/>
                <a:cs typeface="+mn-cs"/>
              </a:defRPr>
            </a:lvl2pPr>
            <a:lvl3pPr marL="539750" marR="0" indent="-171450" algn="l" defTabSz="685800" rtl="0" eaLnBrk="1" fontAlgn="auto" latinLnBrk="0" hangingPunct="1">
              <a:lnSpc>
                <a:spcPct val="90000"/>
              </a:lnSpc>
              <a:spcBef>
                <a:spcPts val="375"/>
              </a:spcBef>
              <a:spcAft>
                <a:spcPts val="0"/>
              </a:spcAft>
              <a:buClr>
                <a:srgbClr val="F39A1E"/>
              </a:buClr>
              <a:buSzTx/>
              <a:buFont typeface="Wingdings" panose="05000000000000000000" pitchFamily="2" charset="2"/>
              <a:buChar char="§"/>
              <a:tabLst/>
              <a:defRPr sz="1200" kern="1200">
                <a:solidFill>
                  <a:schemeClr val="tx1"/>
                </a:solidFill>
                <a:latin typeface="+mn-lt"/>
                <a:ea typeface="+mn-ea"/>
                <a:cs typeface="+mn-cs"/>
              </a:defRPr>
            </a:lvl3pPr>
            <a:lvl4pPr marL="717550" marR="0" indent="-171450" algn="l" defTabSz="685800" rtl="0" eaLnBrk="1" fontAlgn="auto" latinLnBrk="0" hangingPunct="1">
              <a:lnSpc>
                <a:spcPct val="90000"/>
              </a:lnSpc>
              <a:spcBef>
                <a:spcPts val="375"/>
              </a:spcBef>
              <a:spcAft>
                <a:spcPts val="0"/>
              </a:spcAft>
              <a:buClrTx/>
              <a:buSzTx/>
              <a:buFont typeface="Calibri" panose="020F0502020204030204" pitchFamily="34" charset="0"/>
              <a:buChar char="‒"/>
              <a:tabLst/>
              <a:defRPr sz="1100" kern="1200">
                <a:solidFill>
                  <a:schemeClr val="tx1"/>
                </a:solidFill>
                <a:latin typeface="+mn-lt"/>
                <a:ea typeface="+mn-ea"/>
                <a:cs typeface="+mn-cs"/>
              </a:defRPr>
            </a:lvl4pPr>
            <a:lvl5pPr marL="895350" indent="-177800" algn="l" defTabSz="685800" rtl="0" eaLnBrk="1" latinLnBrk="0" hangingPunct="1">
              <a:lnSpc>
                <a:spcPct val="90000"/>
              </a:lnSpc>
              <a:spcBef>
                <a:spcPts val="375"/>
              </a:spcBef>
              <a:buClr>
                <a:srgbClr val="F39A1E"/>
              </a:buClr>
              <a:buFont typeface="Arial" panose="020B0604020202020204" pitchFamily="34" charset="0"/>
              <a:buChar char="•"/>
              <a:defRPr sz="10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TW" sz="1800" dirty="0"/>
              <a:t>Die size : 3528um x 3528um = 12.45mm^2 (after shrink)</a:t>
            </a:r>
          </a:p>
          <a:p>
            <a:r>
              <a:rPr lang="en-US" altLang="zh-TW" sz="1800" dirty="0"/>
              <a:t>TOP</a:t>
            </a:r>
            <a:r>
              <a:rPr lang="zh-TW" altLang="en-US" sz="1800" dirty="0"/>
              <a:t> </a:t>
            </a:r>
            <a:r>
              <a:rPr lang="en-US" altLang="zh-TW" sz="1800" dirty="0"/>
              <a:t>floorplan</a:t>
            </a:r>
          </a:p>
          <a:p>
            <a:pPr lvl="1"/>
            <a:r>
              <a:rPr lang="en-US" altLang="zh-TW" sz="1600" dirty="0"/>
              <a:t>SX placement</a:t>
            </a:r>
          </a:p>
          <a:p>
            <a:pPr lvl="1"/>
            <a:r>
              <a:rPr lang="en-US" altLang="zh-TW" sz="1600" dirty="0"/>
              <a:t>MRX placement in the middle of RX &amp; TX</a:t>
            </a:r>
          </a:p>
          <a:p>
            <a:pPr lvl="1"/>
            <a:r>
              <a:rPr lang="en-US" altLang="zh-TW" sz="1600" dirty="0"/>
              <a:t>RX LB de-sense mitigation proposal</a:t>
            </a:r>
          </a:p>
          <a:p>
            <a:pPr lvl="1"/>
            <a:r>
              <a:rPr lang="en-US" altLang="zh-TW" sz="1600" dirty="0"/>
              <a:t>TOP critical signal</a:t>
            </a:r>
          </a:p>
          <a:p>
            <a:pPr lvl="1"/>
            <a:r>
              <a:rPr lang="en-US" altLang="zh-TW" sz="1600" dirty="0"/>
              <a:t>TOP channel between RXIF and </a:t>
            </a:r>
            <a:r>
              <a:rPr lang="en-US" altLang="zh-TW" sz="1600" dirty="0" err="1"/>
              <a:t>DigRF</a:t>
            </a:r>
            <a:endParaRPr lang="en-US" altLang="zh-TW" sz="1600" dirty="0"/>
          </a:p>
          <a:p>
            <a:pPr lvl="1"/>
            <a:r>
              <a:rPr lang="en-US" altLang="zh-TW" sz="1600" dirty="0" err="1"/>
              <a:t>DigRF</a:t>
            </a:r>
            <a:r>
              <a:rPr lang="en-US" altLang="zh-TW" sz="1600" dirty="0"/>
              <a:t> (</a:t>
            </a:r>
            <a:r>
              <a:rPr lang="en-US" altLang="zh-TW" sz="1600" dirty="0" err="1"/>
              <a:t>MainDM</a:t>
            </a:r>
            <a:r>
              <a:rPr lang="en-US" altLang="zh-TW" sz="1600" dirty="0"/>
              <a:t>) &amp; </a:t>
            </a:r>
            <a:r>
              <a:rPr lang="en-US" altLang="zh-TW" sz="1600" dirty="0" err="1"/>
              <a:t>SubDM</a:t>
            </a:r>
            <a:r>
              <a:rPr lang="en-US" altLang="zh-TW" sz="1600" dirty="0"/>
              <a:t> long channel</a:t>
            </a:r>
          </a:p>
          <a:p>
            <a:pPr lvl="1"/>
            <a:r>
              <a:rPr lang="en-US" altLang="zh-TW" sz="1600" dirty="0"/>
              <a:t>MFU</a:t>
            </a:r>
          </a:p>
          <a:p>
            <a:pPr lvl="1"/>
            <a:endParaRPr lang="en-US" altLang="zh-TW" sz="1600" dirty="0"/>
          </a:p>
          <a:p>
            <a:pPr>
              <a:buFont typeface="Wingdings" panose="05000000000000000000" pitchFamily="2" charset="2"/>
              <a:buChar char="n"/>
            </a:pPr>
            <a:r>
              <a:rPr lang="zh-TW" altLang="en-US" sz="1400" b="0" i="0" dirty="0">
                <a:solidFill>
                  <a:srgbClr val="00B050"/>
                </a:solidFill>
                <a:effectLst/>
                <a:latin typeface="Roboto" panose="02000000000000000000" pitchFamily="2" charset="0"/>
              </a:rPr>
              <a:t> 設計理念</a:t>
            </a:r>
            <a:r>
              <a:rPr lang="en-US" altLang="zh-TW" sz="1400" b="0" i="0" dirty="0">
                <a:solidFill>
                  <a:srgbClr val="00B050"/>
                </a:solidFill>
                <a:effectLst/>
                <a:latin typeface="Roboto" panose="02000000000000000000" pitchFamily="2" charset="0"/>
              </a:rPr>
              <a:t>: </a:t>
            </a:r>
            <a:r>
              <a:rPr lang="zh-TW" altLang="en-US" sz="1400" b="0" i="0" dirty="0">
                <a:solidFill>
                  <a:srgbClr val="00B050"/>
                </a:solidFill>
                <a:effectLst/>
                <a:latin typeface="Roboto" panose="02000000000000000000" pitchFamily="2" charset="0"/>
              </a:rPr>
              <a:t>彼此之間不能互相干擾，所以</a:t>
            </a:r>
            <a:r>
              <a:rPr lang="en-US" altLang="zh-TW" sz="1400" b="0" i="0" dirty="0">
                <a:solidFill>
                  <a:srgbClr val="00B050"/>
                </a:solidFill>
                <a:effectLst/>
                <a:latin typeface="Roboto" panose="02000000000000000000" pitchFamily="2" charset="0"/>
              </a:rPr>
              <a:t>RX</a:t>
            </a:r>
            <a:r>
              <a:rPr lang="zh-TW" altLang="en-US" sz="1400" b="0" i="0" dirty="0">
                <a:solidFill>
                  <a:srgbClr val="00B050"/>
                </a:solidFill>
                <a:effectLst/>
                <a:latin typeface="Roboto" panose="02000000000000000000" pitchFamily="2" charset="0"/>
              </a:rPr>
              <a:t>會放同一邊</a:t>
            </a:r>
            <a:endParaRPr lang="en-US" altLang="zh-TW" sz="1400" b="0" i="0" dirty="0">
              <a:solidFill>
                <a:srgbClr val="00B050"/>
              </a:solidFill>
              <a:effectLst/>
              <a:latin typeface="Roboto" panose="02000000000000000000" pitchFamily="2" charset="0"/>
            </a:endParaRPr>
          </a:p>
          <a:p>
            <a:pPr marL="0" indent="0">
              <a:buNone/>
            </a:pPr>
            <a:endParaRPr lang="en-US" altLang="zh-TW" sz="1800" dirty="0"/>
          </a:p>
          <a:p>
            <a:endParaRPr lang="en-US" altLang="zh-TW" sz="1800" dirty="0"/>
          </a:p>
          <a:p>
            <a:endParaRPr lang="en-US" altLang="zh-TW" sz="1800" dirty="0"/>
          </a:p>
          <a:p>
            <a:endParaRPr lang="en-US" altLang="zh-TW" sz="1800" dirty="0"/>
          </a:p>
          <a:p>
            <a:pPr marL="253994" lvl="1" indent="0">
              <a:buNone/>
            </a:pPr>
            <a:endParaRPr lang="en-US" altLang="zh-TW" dirty="0"/>
          </a:p>
        </p:txBody>
      </p:sp>
      <p:graphicFrame>
        <p:nvGraphicFramePr>
          <p:cNvPr id="14" name="表格 13"/>
          <p:cNvGraphicFramePr>
            <a:graphicFrameLocks noGrp="1"/>
          </p:cNvGraphicFramePr>
          <p:nvPr>
            <p:extLst>
              <p:ext uri="{D42A27DB-BD31-4B8C-83A1-F6EECF244321}">
                <p14:modId xmlns:p14="http://schemas.microsoft.com/office/powerpoint/2010/main" val="1150005958"/>
              </p:ext>
            </p:extLst>
          </p:nvPr>
        </p:nvGraphicFramePr>
        <p:xfrm>
          <a:off x="921063" y="4404995"/>
          <a:ext cx="4265925" cy="1584960"/>
        </p:xfrm>
        <a:graphic>
          <a:graphicData uri="http://schemas.openxmlformats.org/drawingml/2006/table">
            <a:tbl>
              <a:tblPr firstRow="1" bandRow="1">
                <a:tableStyleId>{5C22544A-7EE6-4342-B048-85BDC9FD1C3A}</a:tableStyleId>
              </a:tblPr>
              <a:tblGrid>
                <a:gridCol w="654597">
                  <a:extLst>
                    <a:ext uri="{9D8B030D-6E8A-4147-A177-3AD203B41FA5}">
                      <a16:colId xmlns:a16="http://schemas.microsoft.com/office/drawing/2014/main" val="20000"/>
                    </a:ext>
                  </a:extLst>
                </a:gridCol>
                <a:gridCol w="902832">
                  <a:extLst>
                    <a:ext uri="{9D8B030D-6E8A-4147-A177-3AD203B41FA5}">
                      <a16:colId xmlns:a16="http://schemas.microsoft.com/office/drawing/2014/main" val="20001"/>
                    </a:ext>
                  </a:extLst>
                </a:gridCol>
                <a:gridCol w="902832">
                  <a:extLst>
                    <a:ext uri="{9D8B030D-6E8A-4147-A177-3AD203B41FA5}">
                      <a16:colId xmlns:a16="http://schemas.microsoft.com/office/drawing/2014/main" val="20002"/>
                    </a:ext>
                  </a:extLst>
                </a:gridCol>
                <a:gridCol w="902832">
                  <a:extLst>
                    <a:ext uri="{9D8B030D-6E8A-4147-A177-3AD203B41FA5}">
                      <a16:colId xmlns:a16="http://schemas.microsoft.com/office/drawing/2014/main" val="2021816682"/>
                    </a:ext>
                  </a:extLst>
                </a:gridCol>
                <a:gridCol w="902832">
                  <a:extLst>
                    <a:ext uri="{9D8B030D-6E8A-4147-A177-3AD203B41FA5}">
                      <a16:colId xmlns:a16="http://schemas.microsoft.com/office/drawing/2014/main" val="2006340819"/>
                    </a:ext>
                  </a:extLst>
                </a:gridCol>
              </a:tblGrid>
              <a:tr h="528320">
                <a:tc>
                  <a:txBody>
                    <a:bodyPr/>
                    <a:lstStyle/>
                    <a:p>
                      <a:r>
                        <a:rPr lang="en-US" sz="1300" dirty="0"/>
                        <a:t>Die area</a:t>
                      </a:r>
                    </a:p>
                  </a:txBody>
                  <a:tcPr marL="48000" marR="48000" marT="60960" marB="60960" anchor="ctr"/>
                </a:tc>
                <a:tc>
                  <a:txBody>
                    <a:bodyPr/>
                    <a:lstStyle/>
                    <a:p>
                      <a:pPr algn="ctr"/>
                      <a:r>
                        <a:rPr lang="en-US" sz="1300" dirty="0"/>
                        <a:t>Kepler</a:t>
                      </a:r>
                    </a:p>
                  </a:txBody>
                  <a:tcPr marL="48000" marR="48000" marT="60960" marB="60960" anchor="ctr"/>
                </a:tc>
                <a:tc>
                  <a:txBody>
                    <a:bodyPr/>
                    <a:lstStyle/>
                    <a:p>
                      <a:pPr algn="ctr"/>
                      <a:r>
                        <a:rPr lang="en-US" sz="1300" b="1" dirty="0" err="1"/>
                        <a:t>Kepler_L</a:t>
                      </a:r>
                      <a:endParaRPr lang="en-US" sz="1300" b="1" dirty="0"/>
                    </a:p>
                  </a:txBody>
                  <a:tcPr marL="48000" marR="48000" marT="60960" marB="60960" anchor="ctr"/>
                </a:tc>
                <a:tc>
                  <a:txBody>
                    <a:bodyPr/>
                    <a:lstStyle/>
                    <a:p>
                      <a:pPr algn="ctr"/>
                      <a:r>
                        <a:rPr lang="en-US" sz="1300" dirty="0"/>
                        <a:t>Q435</a:t>
                      </a:r>
                    </a:p>
                  </a:txBody>
                  <a:tcPr marL="48000" marR="48000" marT="60960" marB="60960" anchor="ctr"/>
                </a:tc>
                <a:tc>
                  <a:txBody>
                    <a:bodyPr/>
                    <a:lstStyle/>
                    <a:p>
                      <a:pPr algn="ctr"/>
                      <a:r>
                        <a:rPr lang="en-US" sz="1300" dirty="0"/>
                        <a:t>Q128</a:t>
                      </a:r>
                    </a:p>
                  </a:txBody>
                  <a:tcPr marL="48000" marR="48000" marT="60960" marB="60960" anchor="ctr"/>
                </a:tc>
                <a:extLst>
                  <a:ext uri="{0D108BD9-81ED-4DB2-BD59-A6C34878D82A}">
                    <a16:rowId xmlns:a16="http://schemas.microsoft.com/office/drawing/2014/main" val="10000"/>
                  </a:ext>
                </a:extLst>
              </a:tr>
              <a:tr h="528320">
                <a:tc>
                  <a:txBody>
                    <a:bodyPr/>
                    <a:lstStyle/>
                    <a:p>
                      <a:r>
                        <a:rPr lang="en-US" sz="1300" dirty="0"/>
                        <a:t>X * Y (um)</a:t>
                      </a:r>
                    </a:p>
                  </a:txBody>
                  <a:tcPr marL="48000" marR="48000" marT="60960" marB="60960" anchor="ctr"/>
                </a:tc>
                <a:tc>
                  <a:txBody>
                    <a:bodyPr/>
                    <a:lstStyle/>
                    <a:p>
                      <a:pPr algn="ctr"/>
                      <a:r>
                        <a:rPr lang="en-US" sz="1300" dirty="0"/>
                        <a:t>4242.6 x 4371.3</a:t>
                      </a:r>
                    </a:p>
                  </a:txBody>
                  <a:tcPr marL="48000" marR="48000" marT="60960" marB="60960" anchor="ctr"/>
                </a:tc>
                <a:tc>
                  <a:txBody>
                    <a:bodyPr/>
                    <a:lstStyle/>
                    <a:p>
                      <a:pPr algn="ctr"/>
                      <a:r>
                        <a:rPr lang="en-US" sz="1300" b="1" dirty="0"/>
                        <a:t>3528 x 3528</a:t>
                      </a:r>
                    </a:p>
                  </a:txBody>
                  <a:tcPr marL="48000" marR="48000" marT="60960" marB="60960" anchor="ctr"/>
                </a:tc>
                <a:tc>
                  <a:txBody>
                    <a:bodyPr/>
                    <a:lstStyle/>
                    <a:p>
                      <a:pPr algn="ctr"/>
                      <a:r>
                        <a:rPr lang="en-US" sz="1300" dirty="0"/>
                        <a:t>4428 x 3595</a:t>
                      </a:r>
                    </a:p>
                  </a:txBody>
                  <a:tcPr marL="48000" marR="48000" marT="60960" marB="60960" anchor="ctr"/>
                </a:tc>
                <a:tc>
                  <a:txBody>
                    <a:bodyPr/>
                    <a:lstStyle/>
                    <a:p>
                      <a:pPr algn="ctr"/>
                      <a:r>
                        <a:rPr lang="en-US" altLang="zh-TW" sz="1300" b="0" i="0" u="none" strike="noStrike" dirty="0">
                          <a:solidFill>
                            <a:schemeClr val="tx1"/>
                          </a:solidFill>
                          <a:effectLst/>
                          <a:latin typeface="Calibri" panose="020F0502020204030204" pitchFamily="34" charset="0"/>
                          <a:ea typeface="新細明體" panose="02020500000000000000" pitchFamily="18" charset="-120"/>
                          <a:cs typeface="Calibri" panose="020F0502020204030204" pitchFamily="34" charset="0"/>
                        </a:rPr>
                        <a:t>2678 x 2773</a:t>
                      </a:r>
                      <a:endParaRPr lang="en-US" sz="1300" dirty="0"/>
                    </a:p>
                  </a:txBody>
                  <a:tcPr marL="48000" marR="48000" marT="60960" marB="60960" anchor="ctr"/>
                </a:tc>
                <a:extLst>
                  <a:ext uri="{0D108BD9-81ED-4DB2-BD59-A6C34878D82A}">
                    <a16:rowId xmlns:a16="http://schemas.microsoft.com/office/drawing/2014/main" val="10001"/>
                  </a:ext>
                </a:extLst>
              </a:tr>
              <a:tr h="528320">
                <a:tc>
                  <a:txBody>
                    <a:bodyPr/>
                    <a:lstStyle/>
                    <a:p>
                      <a:r>
                        <a:rPr lang="en-US" sz="1300" dirty="0"/>
                        <a:t>Size (mm^2)</a:t>
                      </a:r>
                    </a:p>
                  </a:txBody>
                  <a:tcPr marL="48000" marR="48000" marT="60960" marB="60960" anchor="ctr"/>
                </a:tc>
                <a:tc>
                  <a:txBody>
                    <a:bodyPr/>
                    <a:lstStyle/>
                    <a:p>
                      <a:pPr algn="ctr"/>
                      <a:r>
                        <a:rPr lang="en-US" sz="1300" dirty="0"/>
                        <a:t>18.54</a:t>
                      </a:r>
                    </a:p>
                  </a:txBody>
                  <a:tcPr marL="48000" marR="48000" marT="60960" marB="60960" anchor="ctr"/>
                </a:tc>
                <a:tc>
                  <a:txBody>
                    <a:bodyPr/>
                    <a:lstStyle/>
                    <a:p>
                      <a:pPr algn="ctr"/>
                      <a:r>
                        <a:rPr lang="en-US" sz="1300" b="1" dirty="0"/>
                        <a:t>12.45</a:t>
                      </a:r>
                    </a:p>
                  </a:txBody>
                  <a:tcPr marL="48000" marR="48000" marT="60960" marB="60960" anchor="ctr"/>
                </a:tc>
                <a:tc>
                  <a:txBody>
                    <a:bodyPr/>
                    <a:lstStyle/>
                    <a:p>
                      <a:pPr algn="ctr"/>
                      <a:r>
                        <a:rPr lang="en-US" sz="1300" dirty="0"/>
                        <a:t>15.92</a:t>
                      </a:r>
                    </a:p>
                  </a:txBody>
                  <a:tcPr marL="48000" marR="48000" marT="60960" marB="60960" anchor="ctr"/>
                </a:tc>
                <a:tc>
                  <a:txBody>
                    <a:bodyPr/>
                    <a:lstStyle/>
                    <a:p>
                      <a:pPr algn="ctr"/>
                      <a:r>
                        <a:rPr lang="en-US" sz="1300" dirty="0"/>
                        <a:t>7.43</a:t>
                      </a:r>
                    </a:p>
                  </a:txBody>
                  <a:tcPr marL="48000" marR="48000" marT="60960" marB="60960" anchor="ctr"/>
                </a:tc>
                <a:extLst>
                  <a:ext uri="{0D108BD9-81ED-4DB2-BD59-A6C34878D82A}">
                    <a16:rowId xmlns:a16="http://schemas.microsoft.com/office/drawing/2014/main" val="10002"/>
                  </a:ext>
                </a:extLst>
              </a:tr>
            </a:tbl>
          </a:graphicData>
        </a:graphic>
      </p:graphicFrame>
      <p:pic>
        <p:nvPicPr>
          <p:cNvPr id="6" name="圖片 5">
            <a:extLst>
              <a:ext uri="{FF2B5EF4-FFF2-40B4-BE49-F238E27FC236}">
                <a16:creationId xmlns:a16="http://schemas.microsoft.com/office/drawing/2014/main" id="{60CE77BB-BD07-4EF1-B500-DFB490DBCAEC}"/>
              </a:ext>
            </a:extLst>
          </p:cNvPr>
          <p:cNvPicPr>
            <a:picLocks noChangeAspect="1"/>
          </p:cNvPicPr>
          <p:nvPr/>
        </p:nvPicPr>
        <p:blipFill>
          <a:blip r:embed="rId3"/>
          <a:stretch>
            <a:fillRect/>
          </a:stretch>
        </p:blipFill>
        <p:spPr>
          <a:xfrm>
            <a:off x="6373267" y="1838771"/>
            <a:ext cx="4302182" cy="4353291"/>
          </a:xfrm>
          <a:prstGeom prst="rect">
            <a:avLst/>
          </a:prstGeom>
        </p:spPr>
      </p:pic>
      <p:cxnSp>
        <p:nvCxnSpPr>
          <p:cNvPr id="7" name="直線單箭頭接點 6"/>
          <p:cNvCxnSpPr>
            <a:cxnSpLocks/>
          </p:cNvCxnSpPr>
          <p:nvPr/>
        </p:nvCxnSpPr>
        <p:spPr>
          <a:xfrm flipH="1">
            <a:off x="6353744" y="1743378"/>
            <a:ext cx="4362819" cy="0"/>
          </a:xfrm>
          <a:prstGeom prst="straightConnector1">
            <a:avLst/>
          </a:prstGeom>
          <a:ln w="12700">
            <a:solidFill>
              <a:srgbClr val="00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6282563" y="1830112"/>
            <a:ext cx="1" cy="4353289"/>
          </a:xfrm>
          <a:prstGeom prst="straightConnector1">
            <a:avLst/>
          </a:prstGeom>
          <a:ln w="12700">
            <a:solidFill>
              <a:srgbClr val="00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87260" y="1421541"/>
            <a:ext cx="980277"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00FF00"/>
                </a:solidFill>
              </a:rPr>
              <a:t>3528 um</a:t>
            </a:r>
          </a:p>
        </p:txBody>
      </p:sp>
      <p:sp>
        <p:nvSpPr>
          <p:cNvPr id="11" name="矩形 10"/>
          <p:cNvSpPr/>
          <p:nvPr/>
        </p:nvSpPr>
        <p:spPr>
          <a:xfrm>
            <a:off x="5373468" y="3993724"/>
            <a:ext cx="980277"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00FF00"/>
                </a:solidFill>
              </a:rPr>
              <a:t>3528 um</a:t>
            </a:r>
          </a:p>
        </p:txBody>
      </p:sp>
      <p:sp>
        <p:nvSpPr>
          <p:cNvPr id="13" name="矩形 12">
            <a:extLst>
              <a:ext uri="{FF2B5EF4-FFF2-40B4-BE49-F238E27FC236}">
                <a16:creationId xmlns:a16="http://schemas.microsoft.com/office/drawing/2014/main" id="{905543E6-4012-472C-BBC8-E41AD91A5FAD}"/>
              </a:ext>
            </a:extLst>
          </p:cNvPr>
          <p:cNvSpPr/>
          <p:nvPr/>
        </p:nvSpPr>
        <p:spPr>
          <a:xfrm>
            <a:off x="8426394" y="6192061"/>
            <a:ext cx="541143"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MRX</a:t>
            </a:r>
          </a:p>
        </p:txBody>
      </p:sp>
      <p:sp>
        <p:nvSpPr>
          <p:cNvPr id="15" name="矩形 14">
            <a:extLst>
              <a:ext uri="{FF2B5EF4-FFF2-40B4-BE49-F238E27FC236}">
                <a16:creationId xmlns:a16="http://schemas.microsoft.com/office/drawing/2014/main" id="{A1548E01-4A9E-4159-AAD2-951D4DD83E1A}"/>
              </a:ext>
            </a:extLst>
          </p:cNvPr>
          <p:cNvSpPr/>
          <p:nvPr/>
        </p:nvSpPr>
        <p:spPr>
          <a:xfrm>
            <a:off x="9688549" y="6183400"/>
            <a:ext cx="835435"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TX LMHB</a:t>
            </a:r>
          </a:p>
        </p:txBody>
      </p:sp>
      <p:sp>
        <p:nvSpPr>
          <p:cNvPr id="16" name="矩形 15">
            <a:extLst>
              <a:ext uri="{FF2B5EF4-FFF2-40B4-BE49-F238E27FC236}">
                <a16:creationId xmlns:a16="http://schemas.microsoft.com/office/drawing/2014/main" id="{8582E2B2-ABB0-4818-83CD-CF154CBCA352}"/>
              </a:ext>
            </a:extLst>
          </p:cNvPr>
          <p:cNvSpPr/>
          <p:nvPr/>
        </p:nvSpPr>
        <p:spPr>
          <a:xfrm>
            <a:off x="7340031" y="6201402"/>
            <a:ext cx="835435"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RX CB</a:t>
            </a:r>
          </a:p>
        </p:txBody>
      </p:sp>
      <p:sp>
        <p:nvSpPr>
          <p:cNvPr id="17" name="矩形 16">
            <a:extLst>
              <a:ext uri="{FF2B5EF4-FFF2-40B4-BE49-F238E27FC236}">
                <a16:creationId xmlns:a16="http://schemas.microsoft.com/office/drawing/2014/main" id="{2E109885-4BF6-40F5-BE53-0F0FA924270C}"/>
              </a:ext>
            </a:extLst>
          </p:cNvPr>
          <p:cNvSpPr/>
          <p:nvPr/>
        </p:nvSpPr>
        <p:spPr>
          <a:xfrm>
            <a:off x="10608028" y="5669020"/>
            <a:ext cx="765892" cy="415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TX CB</a:t>
            </a:r>
          </a:p>
        </p:txBody>
      </p:sp>
      <p:sp>
        <p:nvSpPr>
          <p:cNvPr id="18" name="矩形 17">
            <a:extLst>
              <a:ext uri="{FF2B5EF4-FFF2-40B4-BE49-F238E27FC236}">
                <a16:creationId xmlns:a16="http://schemas.microsoft.com/office/drawing/2014/main" id="{8956C646-EC27-483C-9860-B7689571C26A}"/>
              </a:ext>
            </a:extLst>
          </p:cNvPr>
          <p:cNvSpPr/>
          <p:nvPr/>
        </p:nvSpPr>
        <p:spPr>
          <a:xfrm>
            <a:off x="6504597" y="6213445"/>
            <a:ext cx="835435"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RX HMB</a:t>
            </a:r>
          </a:p>
        </p:txBody>
      </p:sp>
      <p:sp>
        <p:nvSpPr>
          <p:cNvPr id="19" name="矩形 18">
            <a:extLst>
              <a:ext uri="{FF2B5EF4-FFF2-40B4-BE49-F238E27FC236}">
                <a16:creationId xmlns:a16="http://schemas.microsoft.com/office/drawing/2014/main" id="{CD14A216-6BB6-4EC8-9945-E5F8388662FE}"/>
              </a:ext>
            </a:extLst>
          </p:cNvPr>
          <p:cNvSpPr/>
          <p:nvPr/>
        </p:nvSpPr>
        <p:spPr>
          <a:xfrm>
            <a:off x="5434014" y="3655574"/>
            <a:ext cx="835435"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RX HMB</a:t>
            </a:r>
          </a:p>
        </p:txBody>
      </p:sp>
      <p:sp>
        <p:nvSpPr>
          <p:cNvPr id="20" name="矩形 19">
            <a:extLst>
              <a:ext uri="{FF2B5EF4-FFF2-40B4-BE49-F238E27FC236}">
                <a16:creationId xmlns:a16="http://schemas.microsoft.com/office/drawing/2014/main" id="{CCDC98CB-3D6D-4065-BA66-2EEC9DF0B505}"/>
              </a:ext>
            </a:extLst>
          </p:cNvPr>
          <p:cNvSpPr/>
          <p:nvPr/>
        </p:nvSpPr>
        <p:spPr>
          <a:xfrm>
            <a:off x="6977724" y="1438497"/>
            <a:ext cx="835435"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RX LB</a:t>
            </a:r>
          </a:p>
        </p:txBody>
      </p:sp>
      <p:sp>
        <p:nvSpPr>
          <p:cNvPr id="21" name="矩形 20">
            <a:extLst>
              <a:ext uri="{FF2B5EF4-FFF2-40B4-BE49-F238E27FC236}">
                <a16:creationId xmlns:a16="http://schemas.microsoft.com/office/drawing/2014/main" id="{C29A4029-8A71-4418-9D62-C140B433D653}"/>
              </a:ext>
            </a:extLst>
          </p:cNvPr>
          <p:cNvSpPr/>
          <p:nvPr/>
        </p:nvSpPr>
        <p:spPr>
          <a:xfrm>
            <a:off x="8967536" y="1442665"/>
            <a:ext cx="980277"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BPI/MIPI_A </a:t>
            </a:r>
          </a:p>
        </p:txBody>
      </p:sp>
      <p:sp>
        <p:nvSpPr>
          <p:cNvPr id="22" name="矩形 21">
            <a:extLst>
              <a:ext uri="{FF2B5EF4-FFF2-40B4-BE49-F238E27FC236}">
                <a16:creationId xmlns:a16="http://schemas.microsoft.com/office/drawing/2014/main" id="{9DBBC032-4824-4BEA-B8FB-1BCD461D5B22}"/>
              </a:ext>
            </a:extLst>
          </p:cNvPr>
          <p:cNvSpPr/>
          <p:nvPr/>
        </p:nvSpPr>
        <p:spPr>
          <a:xfrm>
            <a:off x="10608028" y="2451427"/>
            <a:ext cx="835435"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SerDes</a:t>
            </a:r>
          </a:p>
        </p:txBody>
      </p:sp>
      <p:sp>
        <p:nvSpPr>
          <p:cNvPr id="23" name="矩形 22">
            <a:extLst>
              <a:ext uri="{FF2B5EF4-FFF2-40B4-BE49-F238E27FC236}">
                <a16:creationId xmlns:a16="http://schemas.microsoft.com/office/drawing/2014/main" id="{E43925D7-AB57-47FB-B50B-F0DA4BE7C649}"/>
              </a:ext>
            </a:extLst>
          </p:cNvPr>
          <p:cNvSpPr/>
          <p:nvPr/>
        </p:nvSpPr>
        <p:spPr>
          <a:xfrm>
            <a:off x="10620272" y="4077572"/>
            <a:ext cx="765892" cy="278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MIPI_S</a:t>
            </a:r>
          </a:p>
        </p:txBody>
      </p:sp>
      <p:sp>
        <p:nvSpPr>
          <p:cNvPr id="24" name="矩形 23">
            <a:extLst>
              <a:ext uri="{FF2B5EF4-FFF2-40B4-BE49-F238E27FC236}">
                <a16:creationId xmlns:a16="http://schemas.microsoft.com/office/drawing/2014/main" id="{7A7ECD7F-F621-43C9-9451-B50FEFF8168A}"/>
              </a:ext>
            </a:extLst>
          </p:cNvPr>
          <p:cNvSpPr/>
          <p:nvPr/>
        </p:nvSpPr>
        <p:spPr>
          <a:xfrm>
            <a:off x="8832147" y="3189604"/>
            <a:ext cx="765892" cy="27847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67" dirty="0">
                <a:solidFill>
                  <a:srgbClr val="FF0000"/>
                </a:solidFill>
              </a:rPr>
              <a:t>MIPI_A</a:t>
            </a:r>
          </a:p>
        </p:txBody>
      </p:sp>
      <p:sp>
        <p:nvSpPr>
          <p:cNvPr id="12" name="文字方塊 11">
            <a:extLst>
              <a:ext uri="{FF2B5EF4-FFF2-40B4-BE49-F238E27FC236}">
                <a16:creationId xmlns:a16="http://schemas.microsoft.com/office/drawing/2014/main" id="{BBF83E3B-3584-0480-D0BB-84979B845DE2}"/>
              </a:ext>
            </a:extLst>
          </p:cNvPr>
          <p:cNvSpPr txBox="1"/>
          <p:nvPr/>
        </p:nvSpPr>
        <p:spPr>
          <a:xfrm>
            <a:off x="6661520" y="1234728"/>
            <a:ext cx="2056410" cy="261610"/>
          </a:xfrm>
          <a:prstGeom prst="rect">
            <a:avLst/>
          </a:prstGeom>
          <a:noFill/>
        </p:spPr>
        <p:txBody>
          <a:bodyPr wrap="square">
            <a:spAutoFit/>
          </a:bodyPr>
          <a:lstStyle/>
          <a:p>
            <a:r>
              <a:rPr lang="en-US" altLang="zh-TW" sz="1050" dirty="0">
                <a:solidFill>
                  <a:schemeClr val="bg1">
                    <a:lumMod val="65000"/>
                  </a:schemeClr>
                </a:solidFill>
                <a:latin typeface="Roboto" panose="02000000000000000000" pitchFamily="2" charset="0"/>
              </a:rPr>
              <a:t>Receiver /</a:t>
            </a:r>
            <a:r>
              <a:rPr lang="zh-TW" altLang="en-US" sz="1050" dirty="0">
                <a:solidFill>
                  <a:schemeClr val="bg1">
                    <a:lumMod val="65000"/>
                  </a:schemeClr>
                </a:solidFill>
                <a:latin typeface="Roboto" panose="02000000000000000000" pitchFamily="2" charset="0"/>
              </a:rPr>
              <a:t> </a:t>
            </a:r>
            <a:r>
              <a:rPr lang="en-US" altLang="zh-TW" sz="1050" b="0" i="0" dirty="0">
                <a:solidFill>
                  <a:schemeClr val="bg1">
                    <a:lumMod val="65000"/>
                  </a:schemeClr>
                </a:solidFill>
                <a:effectLst/>
                <a:latin typeface="Roboto" panose="02000000000000000000" pitchFamily="2" charset="0"/>
              </a:rPr>
              <a:t>Low Band</a:t>
            </a:r>
            <a:endParaRPr lang="zh-TW" altLang="en-US" sz="1050" dirty="0">
              <a:solidFill>
                <a:schemeClr val="bg1">
                  <a:lumMod val="65000"/>
                </a:schemeClr>
              </a:solidFill>
            </a:endParaRPr>
          </a:p>
        </p:txBody>
      </p:sp>
      <p:sp>
        <p:nvSpPr>
          <p:cNvPr id="25" name="文字方塊 24">
            <a:extLst>
              <a:ext uri="{FF2B5EF4-FFF2-40B4-BE49-F238E27FC236}">
                <a16:creationId xmlns:a16="http://schemas.microsoft.com/office/drawing/2014/main" id="{B021CFF5-6170-97A1-2931-ED69C5F53E18}"/>
              </a:ext>
            </a:extLst>
          </p:cNvPr>
          <p:cNvSpPr txBox="1"/>
          <p:nvPr/>
        </p:nvSpPr>
        <p:spPr>
          <a:xfrm>
            <a:off x="5702621" y="3429437"/>
            <a:ext cx="1028205" cy="246221"/>
          </a:xfrm>
          <a:prstGeom prst="rect">
            <a:avLst/>
          </a:prstGeom>
          <a:noFill/>
        </p:spPr>
        <p:txBody>
          <a:bodyPr wrap="square">
            <a:spAutoFit/>
          </a:bodyPr>
          <a:lstStyle/>
          <a:p>
            <a:r>
              <a:rPr lang="zh-TW" altLang="en-US" sz="1000" b="0" i="0" dirty="0">
                <a:solidFill>
                  <a:schemeClr val="bg1">
                    <a:lumMod val="65000"/>
                  </a:schemeClr>
                </a:solidFill>
                <a:effectLst/>
                <a:latin typeface="Roboto" panose="02000000000000000000" pitchFamily="2" charset="0"/>
              </a:rPr>
              <a:t>中高頻</a:t>
            </a:r>
            <a:endParaRPr lang="zh-TW" altLang="en-US" sz="1200" dirty="0">
              <a:solidFill>
                <a:schemeClr val="bg1">
                  <a:lumMod val="65000"/>
                </a:schemeClr>
              </a:solidFill>
            </a:endParaRPr>
          </a:p>
        </p:txBody>
      </p:sp>
      <p:sp>
        <p:nvSpPr>
          <p:cNvPr id="26" name="文字方塊 25">
            <a:extLst>
              <a:ext uri="{FF2B5EF4-FFF2-40B4-BE49-F238E27FC236}">
                <a16:creationId xmlns:a16="http://schemas.microsoft.com/office/drawing/2014/main" id="{1EEA1675-BFBA-BB73-B797-0D907993C1B9}"/>
              </a:ext>
            </a:extLst>
          </p:cNvPr>
          <p:cNvSpPr txBox="1"/>
          <p:nvPr/>
        </p:nvSpPr>
        <p:spPr>
          <a:xfrm>
            <a:off x="7651127" y="6447799"/>
            <a:ext cx="1028205" cy="246221"/>
          </a:xfrm>
          <a:prstGeom prst="rect">
            <a:avLst/>
          </a:prstGeom>
          <a:noFill/>
        </p:spPr>
        <p:txBody>
          <a:bodyPr wrap="square">
            <a:spAutoFit/>
          </a:bodyPr>
          <a:lstStyle/>
          <a:p>
            <a:r>
              <a:rPr lang="zh-TW" altLang="en-US" sz="1000" dirty="0">
                <a:solidFill>
                  <a:schemeClr val="bg1">
                    <a:lumMod val="65000"/>
                  </a:schemeClr>
                </a:solidFill>
                <a:latin typeface="Roboto" panose="02000000000000000000" pitchFamily="2" charset="0"/>
              </a:rPr>
              <a:t>更</a:t>
            </a:r>
            <a:r>
              <a:rPr lang="zh-TW" altLang="en-US" sz="1000" b="0" i="0" dirty="0">
                <a:solidFill>
                  <a:schemeClr val="bg1">
                    <a:lumMod val="65000"/>
                  </a:schemeClr>
                </a:solidFill>
                <a:effectLst/>
                <a:latin typeface="Roboto" panose="02000000000000000000" pitchFamily="2" charset="0"/>
              </a:rPr>
              <a:t>高頻</a:t>
            </a:r>
            <a:endParaRPr lang="zh-TW" altLang="en-US" sz="1200" dirty="0">
              <a:solidFill>
                <a:schemeClr val="bg1">
                  <a:lumMod val="65000"/>
                </a:schemeClr>
              </a:solidFill>
            </a:endParaRPr>
          </a:p>
        </p:txBody>
      </p:sp>
      <p:sp>
        <p:nvSpPr>
          <p:cNvPr id="27" name="文字方塊 26">
            <a:extLst>
              <a:ext uri="{FF2B5EF4-FFF2-40B4-BE49-F238E27FC236}">
                <a16:creationId xmlns:a16="http://schemas.microsoft.com/office/drawing/2014/main" id="{2444FFA1-DE7E-0D81-7F62-71F8EAA01523}"/>
              </a:ext>
            </a:extLst>
          </p:cNvPr>
          <p:cNvSpPr txBox="1"/>
          <p:nvPr/>
        </p:nvSpPr>
        <p:spPr>
          <a:xfrm>
            <a:off x="9457674" y="6393428"/>
            <a:ext cx="2056410" cy="253916"/>
          </a:xfrm>
          <a:prstGeom prst="rect">
            <a:avLst/>
          </a:prstGeom>
          <a:noFill/>
        </p:spPr>
        <p:txBody>
          <a:bodyPr wrap="square">
            <a:spAutoFit/>
          </a:bodyPr>
          <a:lstStyle/>
          <a:p>
            <a:r>
              <a:rPr lang="en-US" altLang="zh-TW" sz="1050" dirty="0">
                <a:solidFill>
                  <a:schemeClr val="bg1">
                    <a:lumMod val="65000"/>
                  </a:schemeClr>
                </a:solidFill>
                <a:latin typeface="Roboto" panose="02000000000000000000" pitchFamily="2" charset="0"/>
              </a:rPr>
              <a:t>Transmitter /</a:t>
            </a:r>
            <a:r>
              <a:rPr lang="zh-TW" altLang="en-US" sz="1050" dirty="0">
                <a:solidFill>
                  <a:schemeClr val="bg1">
                    <a:lumMod val="65000"/>
                  </a:schemeClr>
                </a:solidFill>
                <a:latin typeface="Roboto" panose="02000000000000000000" pitchFamily="2" charset="0"/>
              </a:rPr>
              <a:t> 低中高頻結合</a:t>
            </a:r>
            <a:endParaRPr lang="zh-TW" altLang="en-US" sz="1050" dirty="0">
              <a:solidFill>
                <a:schemeClr val="bg1">
                  <a:lumMod val="65000"/>
                </a:schemeClr>
              </a:solidFill>
            </a:endParaRPr>
          </a:p>
        </p:txBody>
      </p:sp>
      <p:sp>
        <p:nvSpPr>
          <p:cNvPr id="28" name="文字方塊 27">
            <a:extLst>
              <a:ext uri="{FF2B5EF4-FFF2-40B4-BE49-F238E27FC236}">
                <a16:creationId xmlns:a16="http://schemas.microsoft.com/office/drawing/2014/main" id="{45049A5C-DF6B-07A9-678A-24279773F608}"/>
              </a:ext>
            </a:extLst>
          </p:cNvPr>
          <p:cNvSpPr txBox="1"/>
          <p:nvPr/>
        </p:nvSpPr>
        <p:spPr>
          <a:xfrm>
            <a:off x="10675449" y="2729898"/>
            <a:ext cx="1543079" cy="246221"/>
          </a:xfrm>
          <a:prstGeom prst="rect">
            <a:avLst/>
          </a:prstGeom>
          <a:noFill/>
        </p:spPr>
        <p:txBody>
          <a:bodyPr wrap="square">
            <a:spAutoFit/>
          </a:bodyPr>
          <a:lstStyle/>
          <a:p>
            <a:r>
              <a:rPr lang="zh-TW" altLang="en-US" sz="1000" dirty="0">
                <a:solidFill>
                  <a:schemeClr val="bg1">
                    <a:lumMod val="65000"/>
                  </a:schemeClr>
                </a:solidFill>
                <a:latin typeface="Roboto" panose="02000000000000000000" pitchFamily="2" charset="0"/>
              </a:rPr>
              <a:t>與大的</a:t>
            </a:r>
            <a:r>
              <a:rPr lang="en-US" altLang="zh-TW" sz="1000" dirty="0">
                <a:solidFill>
                  <a:schemeClr val="bg1">
                    <a:lumMod val="65000"/>
                  </a:schemeClr>
                </a:solidFill>
                <a:latin typeface="Roboto" panose="02000000000000000000" pitchFamily="2" charset="0"/>
              </a:rPr>
              <a:t>CPU</a:t>
            </a:r>
            <a:r>
              <a:rPr lang="zh-TW" altLang="en-US" sz="1000" dirty="0">
                <a:solidFill>
                  <a:schemeClr val="bg1">
                    <a:lumMod val="65000"/>
                  </a:schemeClr>
                </a:solidFill>
                <a:latin typeface="Roboto" panose="02000000000000000000" pitchFamily="2" charset="0"/>
              </a:rPr>
              <a:t>主要傳輸處</a:t>
            </a:r>
            <a:endParaRPr lang="zh-TW" altLang="en-US" sz="1200" dirty="0">
              <a:solidFill>
                <a:schemeClr val="bg1">
                  <a:lumMod val="65000"/>
                </a:schemeClr>
              </a:solidFill>
            </a:endParaRPr>
          </a:p>
        </p:txBody>
      </p:sp>
      <p:sp>
        <p:nvSpPr>
          <p:cNvPr id="29" name="文字方塊 28">
            <a:extLst>
              <a:ext uri="{FF2B5EF4-FFF2-40B4-BE49-F238E27FC236}">
                <a16:creationId xmlns:a16="http://schemas.microsoft.com/office/drawing/2014/main" id="{ECAEC45A-28C6-C816-D8B1-65637D79C2C1}"/>
              </a:ext>
            </a:extLst>
          </p:cNvPr>
          <p:cNvSpPr txBox="1"/>
          <p:nvPr/>
        </p:nvSpPr>
        <p:spPr>
          <a:xfrm>
            <a:off x="8919608" y="1234728"/>
            <a:ext cx="2056410" cy="246221"/>
          </a:xfrm>
          <a:prstGeom prst="rect">
            <a:avLst/>
          </a:prstGeom>
          <a:noFill/>
        </p:spPr>
        <p:txBody>
          <a:bodyPr wrap="square">
            <a:spAutoFit/>
          </a:bodyPr>
          <a:lstStyle/>
          <a:p>
            <a:r>
              <a:rPr lang="zh-TW" altLang="en-US" sz="1000" dirty="0">
                <a:solidFill>
                  <a:schemeClr val="bg1">
                    <a:lumMod val="65000"/>
                  </a:schemeClr>
                </a:solidFill>
                <a:latin typeface="Roboto" panose="02000000000000000000" pitchFamily="2" charset="0"/>
              </a:rPr>
              <a:t>連接處理器和其他設備接口</a:t>
            </a:r>
            <a:endParaRPr lang="zh-TW" altLang="en-US" sz="1200" dirty="0">
              <a:solidFill>
                <a:schemeClr val="bg1">
                  <a:lumMod val="65000"/>
                </a:schemeClr>
              </a:solidFill>
            </a:endParaRPr>
          </a:p>
        </p:txBody>
      </p:sp>
    </p:spTree>
    <p:extLst>
      <p:ext uri="{BB962C8B-B14F-4D97-AF65-F5344CB8AC3E}">
        <p14:creationId xmlns:p14="http://schemas.microsoft.com/office/powerpoint/2010/main" val="189312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F7C304A-7BFE-1F7B-FCAB-6220E1FC8AE9}"/>
              </a:ext>
            </a:extLst>
          </p:cNvPr>
          <p:cNvSpPr>
            <a:spLocks noGrp="1"/>
          </p:cNvSpPr>
          <p:nvPr>
            <p:ph type="sldNum" sz="quarter" idx="4"/>
          </p:nvPr>
        </p:nvSpPr>
        <p:spPr/>
        <p:txBody>
          <a:bodyPr/>
          <a:lstStyle/>
          <a:p>
            <a:fld id="{0AEF9A4B-07C9-404C-9053-A3A2AC3AD5D6}" type="slidenum">
              <a:rPr lang="en-GB" smtClean="0"/>
              <a:pPr/>
              <a:t>5</a:t>
            </a:fld>
            <a:endParaRPr lang="en-GB" dirty="0"/>
          </a:p>
        </p:txBody>
      </p:sp>
      <p:graphicFrame>
        <p:nvGraphicFramePr>
          <p:cNvPr id="5" name="物件 4">
            <a:extLst>
              <a:ext uri="{FF2B5EF4-FFF2-40B4-BE49-F238E27FC236}">
                <a16:creationId xmlns:a16="http://schemas.microsoft.com/office/drawing/2014/main" id="{771A05B9-40CB-59F1-67C9-CDC12014A330}"/>
              </a:ext>
            </a:extLst>
          </p:cNvPr>
          <p:cNvGraphicFramePr>
            <a:graphicFrameLocks noChangeAspect="1"/>
          </p:cNvGraphicFramePr>
          <p:nvPr/>
        </p:nvGraphicFramePr>
        <p:xfrm>
          <a:off x="11016343" y="1635484"/>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3" imgW="914400" imgH="771525" progId="AcroExch.Document.DC">
                  <p:embed/>
                </p:oleObj>
              </mc:Choice>
              <mc:Fallback>
                <p:oleObj name="Acrobat Document" showAsIcon="1" r:id="rId3" imgW="914400" imgH="771525" progId="AcroExch.Document.DC">
                  <p:embed/>
                  <p:pic>
                    <p:nvPicPr>
                      <p:cNvPr id="5" name="物件 4">
                        <a:extLst>
                          <a:ext uri="{FF2B5EF4-FFF2-40B4-BE49-F238E27FC236}">
                            <a16:creationId xmlns:a16="http://schemas.microsoft.com/office/drawing/2014/main" id="{771A05B9-40CB-59F1-67C9-CDC12014A330}"/>
                          </a:ext>
                        </a:extLst>
                      </p:cNvPr>
                      <p:cNvPicPr/>
                      <p:nvPr/>
                    </p:nvPicPr>
                    <p:blipFill>
                      <a:blip r:embed="rId4"/>
                      <a:stretch>
                        <a:fillRect/>
                      </a:stretch>
                    </p:blipFill>
                    <p:spPr>
                      <a:xfrm>
                        <a:off x="11016343" y="1635484"/>
                        <a:ext cx="914400" cy="771525"/>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6F2C5675-2BE4-31D7-689D-2A09AB92AFBE}"/>
              </a:ext>
            </a:extLst>
          </p:cNvPr>
          <p:cNvGraphicFramePr>
            <a:graphicFrameLocks noChangeAspect="1"/>
          </p:cNvGraphicFramePr>
          <p:nvPr/>
        </p:nvGraphicFramePr>
        <p:xfrm>
          <a:off x="11117793" y="2677837"/>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5" imgW="914400" imgH="771525" progId="Acrobat.Document.DC">
                  <p:embed/>
                </p:oleObj>
              </mc:Choice>
              <mc:Fallback>
                <p:oleObj name="Acrobat Document" showAsIcon="1" r:id="rId5" imgW="914400" imgH="771525" progId="Acrobat.Document.DC">
                  <p:embed/>
                  <p:pic>
                    <p:nvPicPr>
                      <p:cNvPr id="6" name="物件 5">
                        <a:extLst>
                          <a:ext uri="{FF2B5EF4-FFF2-40B4-BE49-F238E27FC236}">
                            <a16:creationId xmlns:a16="http://schemas.microsoft.com/office/drawing/2014/main" id="{6F2C5675-2BE4-31D7-689D-2A09AB92AFBE}"/>
                          </a:ext>
                        </a:extLst>
                      </p:cNvPr>
                      <p:cNvPicPr/>
                      <p:nvPr/>
                    </p:nvPicPr>
                    <p:blipFill>
                      <a:blip r:embed="rId6"/>
                      <a:stretch>
                        <a:fillRect/>
                      </a:stretch>
                    </p:blipFill>
                    <p:spPr>
                      <a:xfrm>
                        <a:off x="11117793" y="2677837"/>
                        <a:ext cx="914400" cy="771525"/>
                      </a:xfrm>
                      <a:prstGeom prst="rect">
                        <a:avLst/>
                      </a:prstGeom>
                    </p:spPr>
                  </p:pic>
                </p:oleObj>
              </mc:Fallback>
            </mc:AlternateContent>
          </a:graphicData>
        </a:graphic>
      </p:graphicFrame>
      <p:pic>
        <p:nvPicPr>
          <p:cNvPr id="8" name="圖片 7">
            <a:extLst>
              <a:ext uri="{FF2B5EF4-FFF2-40B4-BE49-F238E27FC236}">
                <a16:creationId xmlns:a16="http://schemas.microsoft.com/office/drawing/2014/main" id="{D8E7E208-34F3-59E7-FD13-2982F1A0D8C4}"/>
              </a:ext>
            </a:extLst>
          </p:cNvPr>
          <p:cNvPicPr>
            <a:picLocks noChangeAspect="1"/>
          </p:cNvPicPr>
          <p:nvPr/>
        </p:nvPicPr>
        <p:blipFill>
          <a:blip r:embed="rId7"/>
          <a:stretch>
            <a:fillRect/>
          </a:stretch>
        </p:blipFill>
        <p:spPr>
          <a:xfrm>
            <a:off x="4123935" y="1110343"/>
            <a:ext cx="6653957" cy="4849586"/>
          </a:xfrm>
          <a:prstGeom prst="rect">
            <a:avLst/>
          </a:prstGeom>
        </p:spPr>
      </p:pic>
      <p:pic>
        <p:nvPicPr>
          <p:cNvPr id="10" name="圖片 9">
            <a:extLst>
              <a:ext uri="{FF2B5EF4-FFF2-40B4-BE49-F238E27FC236}">
                <a16:creationId xmlns:a16="http://schemas.microsoft.com/office/drawing/2014/main" id="{4D6D069A-6C85-6F02-7575-0F16A5EDF251}"/>
              </a:ext>
            </a:extLst>
          </p:cNvPr>
          <p:cNvPicPr>
            <a:picLocks noChangeAspect="1"/>
          </p:cNvPicPr>
          <p:nvPr/>
        </p:nvPicPr>
        <p:blipFill>
          <a:blip r:embed="rId8"/>
          <a:stretch>
            <a:fillRect/>
          </a:stretch>
        </p:blipFill>
        <p:spPr>
          <a:xfrm>
            <a:off x="405403" y="898067"/>
            <a:ext cx="3548582" cy="5061862"/>
          </a:xfrm>
          <a:prstGeom prst="rect">
            <a:avLst/>
          </a:prstGeom>
        </p:spPr>
      </p:pic>
      <p:sp>
        <p:nvSpPr>
          <p:cNvPr id="3" name="標題 2">
            <a:extLst>
              <a:ext uri="{FF2B5EF4-FFF2-40B4-BE49-F238E27FC236}">
                <a16:creationId xmlns:a16="http://schemas.microsoft.com/office/drawing/2014/main" id="{93931C14-B247-7BFA-6E27-FDE933BBF213}"/>
              </a:ext>
            </a:extLst>
          </p:cNvPr>
          <p:cNvSpPr>
            <a:spLocks noGrp="1"/>
          </p:cNvSpPr>
          <p:nvPr>
            <p:ph type="title"/>
          </p:nvPr>
        </p:nvSpPr>
        <p:spPr>
          <a:xfrm>
            <a:off x="477405" y="126613"/>
            <a:ext cx="10957984" cy="960619"/>
          </a:xfrm>
        </p:spPr>
        <p:txBody>
          <a:bodyPr>
            <a:normAutofit/>
          </a:bodyPr>
          <a:lstStyle/>
          <a:p>
            <a:r>
              <a:rPr lang="en-US" altLang="zh-TW" sz="3730" b="1" i="0" dirty="0">
                <a:solidFill>
                  <a:schemeClr val="bg2"/>
                </a:solidFill>
                <a:effectLst/>
                <a:latin typeface="Roboto" panose="02000000000000000000" pitchFamily="2" charset="0"/>
              </a:rPr>
              <a:t>Design rule- Mask, Drawing</a:t>
            </a:r>
            <a:endParaRPr lang="zh-TW" altLang="en-US" sz="3730" dirty="0">
              <a:solidFill>
                <a:schemeClr val="bg2"/>
              </a:solidFill>
            </a:endParaRPr>
          </a:p>
        </p:txBody>
      </p:sp>
      <p:sp>
        <p:nvSpPr>
          <p:cNvPr id="4" name="箭號: 有線條的向右箭號 3">
            <a:hlinkClick r:id="rId9" action="ppaction://hlinksldjump"/>
            <a:extLst>
              <a:ext uri="{FF2B5EF4-FFF2-40B4-BE49-F238E27FC236}">
                <a16:creationId xmlns:a16="http://schemas.microsoft.com/office/drawing/2014/main" id="{C5848192-F989-074E-67AE-C2B1A14B4250}"/>
              </a:ext>
            </a:extLst>
          </p:cNvPr>
          <p:cNvSpPr/>
          <p:nvPr/>
        </p:nvSpPr>
        <p:spPr>
          <a:xfrm>
            <a:off x="11712432" y="6347916"/>
            <a:ext cx="360000" cy="288000"/>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3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1835" y="46833"/>
            <a:ext cx="10902601" cy="627015"/>
          </a:xfrm>
        </p:spPr>
        <p:txBody>
          <a:bodyPr>
            <a:normAutofit/>
          </a:bodyPr>
          <a:lstStyle/>
          <a:p>
            <a:r>
              <a:rPr lang="en-US" altLang="zh-TW" sz="2800" dirty="0">
                <a:solidFill>
                  <a:schemeClr val="bg1">
                    <a:lumMod val="10000"/>
                  </a:schemeClr>
                </a:solidFill>
              </a:rPr>
              <a:t>Wafer Backside Grinding</a:t>
            </a:r>
          </a:p>
        </p:txBody>
      </p:sp>
      <p:sp>
        <p:nvSpPr>
          <p:cNvPr id="5" name="內容版面配置區 3"/>
          <p:cNvSpPr>
            <a:spLocks noGrp="1"/>
          </p:cNvSpPr>
          <p:nvPr>
            <p:ph sz="quarter" idx="13"/>
          </p:nvPr>
        </p:nvSpPr>
        <p:spPr>
          <a:xfrm>
            <a:off x="451203" y="817415"/>
            <a:ext cx="11394436" cy="5671084"/>
          </a:xfrm>
        </p:spPr>
        <p:txBody>
          <a:bodyPr>
            <a:normAutofit lnSpcReduction="10000"/>
          </a:bodyPr>
          <a:lstStyle/>
          <a:p>
            <a:pPr>
              <a:buSzPct val="100000"/>
            </a:pPr>
            <a:r>
              <a:rPr lang="en-US" altLang="zh-TW" sz="2000" b="1" dirty="0">
                <a:solidFill>
                  <a:schemeClr val="bg1">
                    <a:lumMod val="10000"/>
                  </a:schemeClr>
                </a:solidFill>
              </a:rPr>
              <a:t>Purpose : </a:t>
            </a:r>
          </a:p>
          <a:p>
            <a:pPr lvl="1"/>
            <a:r>
              <a:rPr lang="en-US" altLang="zh-TW" sz="1800" dirty="0">
                <a:solidFill>
                  <a:schemeClr val="tx1"/>
                </a:solidFill>
              </a:rPr>
              <a:t>Original wafer thickness is 29/31 mils, the thickness of the wafer were reduced by grinding.</a:t>
            </a:r>
          </a:p>
          <a:p>
            <a:pPr lvl="1"/>
            <a:r>
              <a:rPr lang="en-US" altLang="zh-TW" sz="1800" dirty="0">
                <a:solidFill>
                  <a:schemeClr val="tx1"/>
                </a:solidFill>
              </a:rPr>
              <a:t>Grinding thickness will dependent on package design. </a:t>
            </a:r>
          </a:p>
          <a:p>
            <a:pPr lvl="1"/>
            <a:endParaRPr lang="en-US" altLang="zh-TW" sz="1800" dirty="0">
              <a:solidFill>
                <a:schemeClr val="tx1"/>
              </a:solidFill>
            </a:endParaRPr>
          </a:p>
          <a:p>
            <a:pPr lvl="1"/>
            <a:endParaRPr lang="en-US" altLang="zh-TW" sz="1800" dirty="0">
              <a:solidFill>
                <a:schemeClr val="tx1"/>
              </a:solidFill>
            </a:endParaRPr>
          </a:p>
          <a:p>
            <a:pPr lvl="1"/>
            <a:endParaRPr lang="en-US" altLang="zh-TW" dirty="0"/>
          </a:p>
          <a:p>
            <a:pPr lvl="1"/>
            <a:endParaRPr lang="en-US" altLang="zh-TW" dirty="0"/>
          </a:p>
          <a:p>
            <a:pPr lvl="1"/>
            <a:endParaRPr lang="en-US" altLang="zh-TW" dirty="0"/>
          </a:p>
          <a:p>
            <a:pPr>
              <a:buSzPct val="100000"/>
            </a:pPr>
            <a:r>
              <a:rPr lang="en-US" altLang="zh-TW" sz="2000" b="1" dirty="0">
                <a:solidFill>
                  <a:schemeClr val="bg1">
                    <a:lumMod val="10000"/>
                  </a:schemeClr>
                </a:solidFill>
              </a:rPr>
              <a:t>Machine type :</a:t>
            </a:r>
          </a:p>
          <a:p>
            <a:pPr lvl="1"/>
            <a:r>
              <a:rPr lang="en-US" altLang="zh-TW" sz="1800" dirty="0" err="1">
                <a:solidFill>
                  <a:schemeClr val="bg1">
                    <a:lumMod val="50000"/>
                  </a:schemeClr>
                </a:solidFill>
              </a:rPr>
              <a:t>Accretech</a:t>
            </a:r>
            <a:r>
              <a:rPr lang="en-US" altLang="zh-TW" sz="1800" dirty="0">
                <a:solidFill>
                  <a:schemeClr val="bg1">
                    <a:lumMod val="50000"/>
                  </a:schemeClr>
                </a:solidFill>
              </a:rPr>
              <a:t>, DISCO and Okamoto series.</a:t>
            </a:r>
          </a:p>
          <a:p>
            <a:pPr defTabSz="908301">
              <a:buClr>
                <a:srgbClr val="1D3253"/>
              </a:buClr>
              <a:buSzPct val="100000"/>
            </a:pPr>
            <a:r>
              <a:rPr lang="en-US" altLang="zh-TW" sz="2000" b="1" dirty="0">
                <a:solidFill>
                  <a:schemeClr val="bg1">
                    <a:lumMod val="10000"/>
                  </a:schemeClr>
                </a:solidFill>
              </a:rPr>
              <a:t>Check items :</a:t>
            </a:r>
          </a:p>
          <a:p>
            <a:pPr marL="715883" lvl="1" indent="-261732" defTabSz="908301">
              <a:buClr>
                <a:srgbClr val="EA664A"/>
              </a:buClr>
            </a:pPr>
            <a:r>
              <a:rPr lang="en-US" altLang="zh-TW" sz="1800" dirty="0">
                <a:solidFill>
                  <a:schemeClr val="bg1">
                    <a:lumMod val="50000"/>
                  </a:schemeClr>
                </a:solidFill>
                <a:highlight>
                  <a:srgbClr val="00FF00"/>
                </a:highlight>
              </a:rPr>
              <a:t>Wafer thickness check (</a:t>
            </a:r>
            <a:r>
              <a:rPr lang="en-US" altLang="zh-TW" sz="1800" b="1" dirty="0">
                <a:solidFill>
                  <a:schemeClr val="bg1">
                    <a:lumMod val="50000"/>
                  </a:schemeClr>
                </a:solidFill>
                <a:highlight>
                  <a:srgbClr val="00FF00"/>
                </a:highlight>
                <a:latin typeface="Verdana" panose="020B0604030504040204" pitchFamily="34" charset="0"/>
                <a:ea typeface="Verdana" panose="020B0604030504040204" pitchFamily="34" charset="0"/>
              </a:rPr>
              <a:t>*</a:t>
            </a:r>
            <a:r>
              <a:rPr lang="en-US" altLang="zh-TW" sz="1800" dirty="0">
                <a:solidFill>
                  <a:schemeClr val="bg1">
                    <a:lumMod val="50000"/>
                  </a:schemeClr>
                </a:solidFill>
                <a:highlight>
                  <a:srgbClr val="00FF00"/>
                </a:highlight>
              </a:rPr>
              <a:t> SPC)</a:t>
            </a:r>
          </a:p>
          <a:p>
            <a:pPr marL="715883" lvl="1" indent="-261732" defTabSz="908301">
              <a:buClr>
                <a:srgbClr val="EA664A"/>
              </a:buClr>
            </a:pPr>
            <a:r>
              <a:rPr lang="en-US" altLang="zh-TW" sz="1800" dirty="0">
                <a:solidFill>
                  <a:schemeClr val="bg1">
                    <a:lumMod val="50000"/>
                  </a:schemeClr>
                </a:solidFill>
                <a:highlight>
                  <a:srgbClr val="00FF00"/>
                </a:highlight>
              </a:rPr>
              <a:t>Wafer roughness check (</a:t>
            </a:r>
            <a:r>
              <a:rPr lang="en-US" altLang="zh-TW" sz="1800" b="1" dirty="0">
                <a:solidFill>
                  <a:schemeClr val="bg1">
                    <a:lumMod val="50000"/>
                  </a:schemeClr>
                </a:solidFill>
                <a:highlight>
                  <a:srgbClr val="00FF00"/>
                </a:highlight>
                <a:latin typeface="Verdana" panose="020B0604030504040204" pitchFamily="34" charset="0"/>
                <a:ea typeface="Verdana" panose="020B0604030504040204" pitchFamily="34" charset="0"/>
              </a:rPr>
              <a:t>*</a:t>
            </a:r>
            <a:r>
              <a:rPr lang="en-US" altLang="zh-TW" sz="1800" dirty="0">
                <a:solidFill>
                  <a:schemeClr val="bg1">
                    <a:lumMod val="50000"/>
                  </a:schemeClr>
                </a:solidFill>
                <a:highlight>
                  <a:srgbClr val="00FF00"/>
                </a:highlight>
              </a:rPr>
              <a:t> SPC)</a:t>
            </a:r>
          </a:p>
          <a:p>
            <a:pPr marL="715883" lvl="1" indent="-261732" defTabSz="908301">
              <a:buClr>
                <a:srgbClr val="EA664A"/>
              </a:buClr>
            </a:pPr>
            <a:r>
              <a:rPr lang="en-US" altLang="zh-TW" sz="1800" dirty="0">
                <a:solidFill>
                  <a:schemeClr val="bg1">
                    <a:lumMod val="50000"/>
                  </a:schemeClr>
                </a:solidFill>
              </a:rPr>
              <a:t>Visual inspection</a:t>
            </a:r>
          </a:p>
          <a:p>
            <a:pPr lvl="1"/>
            <a:endParaRPr lang="en-US" altLang="zh-TW" dirty="0"/>
          </a:p>
          <a:p>
            <a:endParaRPr lang="en-US" altLang="zh-TW" dirty="0"/>
          </a:p>
          <a:p>
            <a:endParaRPr lang="zh-TW" altLang="en-US" dirty="0"/>
          </a:p>
        </p:txBody>
      </p:sp>
      <p:sp>
        <p:nvSpPr>
          <p:cNvPr id="22" name="Rectangle 3"/>
          <p:cNvSpPr>
            <a:spLocks noChangeArrowheads="1"/>
          </p:cNvSpPr>
          <p:nvPr/>
        </p:nvSpPr>
        <p:spPr bwMode="auto">
          <a:xfrm>
            <a:off x="843608" y="2982767"/>
            <a:ext cx="5421312" cy="712787"/>
          </a:xfrm>
          <a:prstGeom prst="rect">
            <a:avLst/>
          </a:prstGeom>
          <a:solidFill>
            <a:srgbClr val="C0C0C0"/>
          </a:solidFill>
          <a:ln w="9528">
            <a:solidFill>
              <a:srgbClr val="000000"/>
            </a:solidFill>
            <a:miter lim="800000"/>
            <a:headEnd/>
            <a:tailEnd/>
          </a:ln>
        </p:spPr>
        <p:txBody>
          <a:bodyPr wrap="none" lIns="103935" tIns="51971" rIns="103935" bIns="51971" anchor="ctr" anchorCtr="1"/>
          <a:lstStyle>
            <a:lvl1pPr eaLnBrk="0" hangingPunct="0">
              <a:defRPr kumimoji="1" sz="1500" b="1">
                <a:solidFill>
                  <a:schemeClr val="tx1"/>
                </a:solidFill>
                <a:latin typeface="Arial" pitchFamily="34" charset="0"/>
                <a:ea typeface="新細明體" pitchFamily="18" charset="-120"/>
              </a:defRPr>
            </a:lvl1pPr>
            <a:lvl2pPr marL="742950" indent="-285750" eaLnBrk="0" hangingPunct="0">
              <a:defRPr kumimoji="1" sz="1500" b="1">
                <a:solidFill>
                  <a:schemeClr val="tx1"/>
                </a:solidFill>
                <a:latin typeface="Arial" pitchFamily="34" charset="0"/>
                <a:ea typeface="新細明體" pitchFamily="18" charset="-120"/>
              </a:defRPr>
            </a:lvl2pPr>
            <a:lvl3pPr marL="1143000" indent="-228600" eaLnBrk="0" hangingPunct="0">
              <a:defRPr kumimoji="1" sz="1500" b="1">
                <a:solidFill>
                  <a:schemeClr val="tx1"/>
                </a:solidFill>
                <a:latin typeface="Arial" pitchFamily="34" charset="0"/>
                <a:ea typeface="新細明體" pitchFamily="18" charset="-120"/>
              </a:defRPr>
            </a:lvl3pPr>
            <a:lvl4pPr marL="1600200" indent="-228600" eaLnBrk="0" hangingPunct="0">
              <a:defRPr kumimoji="1" sz="1500" b="1">
                <a:solidFill>
                  <a:schemeClr val="tx1"/>
                </a:solidFill>
                <a:latin typeface="Arial" pitchFamily="34" charset="0"/>
                <a:ea typeface="新細明體" pitchFamily="18" charset="-120"/>
              </a:defRPr>
            </a:lvl4pPr>
            <a:lvl5pPr marL="2057400" indent="-228600" eaLnBrk="0" hangingPunct="0">
              <a:defRPr kumimoji="1" sz="1500" b="1">
                <a:solidFill>
                  <a:schemeClr val="tx1"/>
                </a:solidFill>
                <a:latin typeface="Arial" pitchFamily="34" charset="0"/>
                <a:ea typeface="新細明體" pitchFamily="18" charset="-120"/>
              </a:defRPr>
            </a:lvl5pPr>
            <a:lvl6pPr marL="25146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l" defTabSz="1386063" rtl="0" eaLnBrk="1" fontAlgn="auto" latinLnBrk="0" hangingPunct="1">
              <a:lnSpc>
                <a:spcPct val="100000"/>
              </a:lnSpc>
              <a:spcBef>
                <a:spcPts val="0"/>
              </a:spcBef>
              <a:spcAft>
                <a:spcPts val="0"/>
              </a:spcAft>
              <a:buClrTx/>
              <a:buSzTx/>
              <a:buFontTx/>
              <a:buNone/>
              <a:tabLst/>
              <a:defRPr/>
            </a:pPr>
            <a:endParaRPr kumimoji="0" lang="en-US" altLang="zh-TW" sz="1500" b="1" i="0" u="none" strike="noStrike" kern="1200" cap="none" spc="0" normalizeH="0" baseline="0" noProof="0">
              <a:ln>
                <a:noFill/>
              </a:ln>
              <a:solidFill>
                <a:srgbClr val="000000"/>
              </a:solidFill>
              <a:effectLst/>
              <a:uLnTx/>
              <a:uFillTx/>
              <a:latin typeface="Arial" pitchFamily="34" charset="0"/>
              <a:ea typeface="新細明體" pitchFamily="18" charset="-120"/>
              <a:cs typeface="+mn-cs"/>
            </a:endParaRPr>
          </a:p>
        </p:txBody>
      </p:sp>
      <p:sp>
        <p:nvSpPr>
          <p:cNvPr id="24" name="Rectangle 3"/>
          <p:cNvSpPr>
            <a:spLocks noChangeArrowheads="1"/>
          </p:cNvSpPr>
          <p:nvPr/>
        </p:nvSpPr>
        <p:spPr bwMode="auto">
          <a:xfrm>
            <a:off x="699592" y="3555083"/>
            <a:ext cx="5688631" cy="371833"/>
          </a:xfrm>
          <a:prstGeom prst="rect">
            <a:avLst/>
          </a:prstGeom>
          <a:solidFill>
            <a:srgbClr val="FFFFFF"/>
          </a:solidFill>
          <a:ln w="9528">
            <a:solidFill>
              <a:srgbClr val="FFFFFF"/>
            </a:solidFill>
            <a:miter lim="800000"/>
            <a:headEnd/>
            <a:tailEnd/>
          </a:ln>
        </p:spPr>
        <p:txBody>
          <a:bodyPr wrap="none" lIns="91158" tIns="45710" rIns="91158" bIns="45710" anchor="ctr" anchorCtr="1"/>
          <a:lstStyle>
            <a:lvl1pPr eaLnBrk="0" hangingPunct="0">
              <a:defRPr kumimoji="1" sz="1500" b="1">
                <a:solidFill>
                  <a:schemeClr val="tx1"/>
                </a:solidFill>
                <a:latin typeface="Arial" pitchFamily="34" charset="0"/>
                <a:ea typeface="新細明體" pitchFamily="18" charset="-120"/>
              </a:defRPr>
            </a:lvl1pPr>
            <a:lvl2pPr marL="742950" indent="-285750" eaLnBrk="0" hangingPunct="0">
              <a:defRPr kumimoji="1" sz="1500" b="1">
                <a:solidFill>
                  <a:schemeClr val="tx1"/>
                </a:solidFill>
                <a:latin typeface="Arial" pitchFamily="34" charset="0"/>
                <a:ea typeface="新細明體" pitchFamily="18" charset="-120"/>
              </a:defRPr>
            </a:lvl2pPr>
            <a:lvl3pPr marL="1143000" indent="-228600" eaLnBrk="0" hangingPunct="0">
              <a:defRPr kumimoji="1" sz="1500" b="1">
                <a:solidFill>
                  <a:schemeClr val="tx1"/>
                </a:solidFill>
                <a:latin typeface="Arial" pitchFamily="34" charset="0"/>
                <a:ea typeface="新細明體" pitchFamily="18" charset="-120"/>
              </a:defRPr>
            </a:lvl3pPr>
            <a:lvl4pPr marL="1600200" indent="-228600" eaLnBrk="0" hangingPunct="0">
              <a:defRPr kumimoji="1" sz="1500" b="1">
                <a:solidFill>
                  <a:schemeClr val="tx1"/>
                </a:solidFill>
                <a:latin typeface="Arial" pitchFamily="34" charset="0"/>
                <a:ea typeface="新細明體" pitchFamily="18" charset="-120"/>
              </a:defRPr>
            </a:lvl4pPr>
            <a:lvl5pPr marL="2057400" indent="-228600" eaLnBrk="0" hangingPunct="0">
              <a:defRPr kumimoji="1" sz="1500" b="1">
                <a:solidFill>
                  <a:schemeClr val="tx1"/>
                </a:solidFill>
                <a:latin typeface="Arial" pitchFamily="34" charset="0"/>
                <a:ea typeface="新細明體" pitchFamily="18" charset="-120"/>
              </a:defRPr>
            </a:lvl5pPr>
            <a:lvl6pPr marL="25146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l" defTabSz="1386063" rtl="0" eaLnBrk="1" fontAlgn="auto" latinLnBrk="0" hangingPunct="1">
              <a:lnSpc>
                <a:spcPct val="100000"/>
              </a:lnSpc>
              <a:spcBef>
                <a:spcPts val="0"/>
              </a:spcBef>
              <a:spcAft>
                <a:spcPts val="0"/>
              </a:spcAft>
              <a:buClrTx/>
              <a:buSzTx/>
              <a:buFontTx/>
              <a:buNone/>
              <a:tabLst/>
              <a:defRPr/>
            </a:pPr>
            <a:endParaRPr kumimoji="0" lang="en-US" altLang="zh-TW" sz="1500" b="1" i="0" u="none" strike="noStrike" kern="1200" cap="none" spc="0" normalizeH="0" baseline="0" noProof="0">
              <a:ln>
                <a:noFill/>
              </a:ln>
              <a:solidFill>
                <a:srgbClr val="000000"/>
              </a:solidFill>
              <a:effectLst/>
              <a:uLnTx/>
              <a:uFillTx/>
              <a:latin typeface="Arial" pitchFamily="34" charset="0"/>
              <a:ea typeface="新細明體" pitchFamily="18" charset="-120"/>
              <a:cs typeface="+mn-cs"/>
            </a:endParaRPr>
          </a:p>
        </p:txBody>
      </p:sp>
      <p:pic>
        <p:nvPicPr>
          <p:cNvPr id="25" name="Picture 1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0" r="-1"/>
          <a:stretch/>
        </p:blipFill>
        <p:spPr bwMode="auto">
          <a:xfrm>
            <a:off x="7168257" y="2176036"/>
            <a:ext cx="3354891" cy="1134641"/>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168257" y="1901128"/>
            <a:ext cx="3354891" cy="215444"/>
          </a:xfrm>
          <a:prstGeom prst="rect">
            <a:avLst/>
          </a:prstGeom>
          <a:solidFill>
            <a:srgbClr val="FFFF00"/>
          </a:solidFill>
        </p:spPr>
        <p:txBody>
          <a:bodyPr wrap="square" lIns="91176" tIns="0" rIns="91176" bIns="0">
            <a:spAutoFit/>
          </a:bodyPr>
          <a:lstStyle/>
          <a:p>
            <a:pPr marL="0" marR="0" lvl="0" indent="0" algn="ctr" defTabSz="907485"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rPr>
              <a:t>Material/</a:t>
            </a:r>
            <a:r>
              <a:rPr kumimoji="0" lang="zh-TW" altLang="en-US"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rPr>
              <a:t> </a:t>
            </a:r>
            <a:r>
              <a:rPr kumimoji="0" lang="en-US" altLang="zh-TW"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rPr>
              <a:t>Tooling: Grind Wheel</a:t>
            </a:r>
            <a:endParaRPr kumimoji="0" lang="zh-TW" altLang="en-US"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endParaRPr>
          </a:p>
        </p:txBody>
      </p:sp>
      <p:sp>
        <p:nvSpPr>
          <p:cNvPr id="6" name="矩形 5"/>
          <p:cNvSpPr/>
          <p:nvPr/>
        </p:nvSpPr>
        <p:spPr>
          <a:xfrm>
            <a:off x="4587345" y="3704539"/>
            <a:ext cx="1368294" cy="307773"/>
          </a:xfrm>
          <a:prstGeom prst="rect">
            <a:avLst/>
          </a:prstGeom>
        </p:spPr>
        <p:txBody>
          <a:bodyPr wrap="none" lIns="91362" tIns="45718" rIns="91362" bIns="45718">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rPr>
              <a:t>Wafer Backside </a:t>
            </a:r>
            <a:endParaRPr kumimoji="0" lang="zh-TW" altLang="en-US"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endParaRPr>
          </a:p>
        </p:txBody>
      </p:sp>
      <p:sp>
        <p:nvSpPr>
          <p:cNvPr id="7" name="橢圓 6"/>
          <p:cNvSpPr/>
          <p:nvPr/>
        </p:nvSpPr>
        <p:spPr>
          <a:xfrm>
            <a:off x="5563136" y="4427045"/>
            <a:ext cx="1440000" cy="144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1" i="0" u="none" strike="noStrike" kern="1200" cap="none" spc="0" normalizeH="0" baseline="0" noProof="0">
              <a:ln>
                <a:noFill/>
              </a:ln>
              <a:solidFill>
                <a:srgbClr val="DFE2EA"/>
              </a:solidFill>
              <a:effectLst/>
              <a:uLnTx/>
              <a:uFillTx/>
              <a:latin typeface="Calibri"/>
              <a:ea typeface="微軟正黑體 Light"/>
              <a:cs typeface="+mn-cs"/>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5947"/>
          <a:stretch/>
        </p:blipFill>
        <p:spPr bwMode="auto">
          <a:xfrm>
            <a:off x="10661802" y="1901129"/>
            <a:ext cx="1339698" cy="1397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群組 9"/>
          <p:cNvGrpSpPr/>
          <p:nvPr/>
        </p:nvGrpSpPr>
        <p:grpSpPr>
          <a:xfrm>
            <a:off x="6055124" y="3664215"/>
            <a:ext cx="722041" cy="158651"/>
            <a:chOff x="2392387" y="2982317"/>
            <a:chExt cx="722041" cy="158651"/>
          </a:xfrm>
        </p:grpSpPr>
        <p:sp>
          <p:nvSpPr>
            <p:cNvPr id="8" name="矩形 7"/>
            <p:cNvSpPr/>
            <p:nvPr/>
          </p:nvSpPr>
          <p:spPr>
            <a:xfrm>
              <a:off x="2392387" y="3028037"/>
              <a:ext cx="722041" cy="1129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9" name="矩形 8"/>
            <p:cNvSpPr/>
            <p:nvPr/>
          </p:nvSpPr>
          <p:spPr>
            <a:xfrm>
              <a:off x="2392387" y="2982318"/>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18" name="矩形 17"/>
            <p:cNvSpPr/>
            <p:nvPr/>
          </p:nvSpPr>
          <p:spPr>
            <a:xfrm>
              <a:off x="2544786" y="2982318"/>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20" name="矩形 19"/>
            <p:cNvSpPr/>
            <p:nvPr/>
          </p:nvSpPr>
          <p:spPr>
            <a:xfrm>
              <a:off x="2701851" y="2982318"/>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21" name="矩形 20"/>
            <p:cNvSpPr/>
            <p:nvPr/>
          </p:nvSpPr>
          <p:spPr>
            <a:xfrm>
              <a:off x="2857426" y="2982318"/>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28" name="矩形 27"/>
            <p:cNvSpPr/>
            <p:nvPr/>
          </p:nvSpPr>
          <p:spPr>
            <a:xfrm>
              <a:off x="3011265" y="2982317"/>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grpSp>
      <p:sp>
        <p:nvSpPr>
          <p:cNvPr id="61" name="Rectangle 3"/>
          <p:cNvSpPr>
            <a:spLocks noChangeArrowheads="1"/>
          </p:cNvSpPr>
          <p:nvPr/>
        </p:nvSpPr>
        <p:spPr bwMode="auto">
          <a:xfrm>
            <a:off x="699592" y="3355058"/>
            <a:ext cx="5688631" cy="371833"/>
          </a:xfrm>
          <a:prstGeom prst="rect">
            <a:avLst/>
          </a:prstGeom>
          <a:solidFill>
            <a:srgbClr val="FFFFFF"/>
          </a:solidFill>
          <a:ln w="9528">
            <a:solidFill>
              <a:srgbClr val="FFFFFF"/>
            </a:solidFill>
            <a:miter lim="800000"/>
            <a:headEnd/>
            <a:tailEnd/>
          </a:ln>
        </p:spPr>
        <p:txBody>
          <a:bodyPr wrap="none" lIns="91158" tIns="45710" rIns="91158" bIns="45710" anchor="ctr" anchorCtr="1"/>
          <a:lstStyle>
            <a:lvl1pPr eaLnBrk="0" hangingPunct="0">
              <a:defRPr kumimoji="1" sz="1500" b="1">
                <a:solidFill>
                  <a:schemeClr val="tx1"/>
                </a:solidFill>
                <a:latin typeface="Arial" pitchFamily="34" charset="0"/>
                <a:ea typeface="新細明體" pitchFamily="18" charset="-120"/>
              </a:defRPr>
            </a:lvl1pPr>
            <a:lvl2pPr marL="742950" indent="-285750" eaLnBrk="0" hangingPunct="0">
              <a:defRPr kumimoji="1" sz="1500" b="1">
                <a:solidFill>
                  <a:schemeClr val="tx1"/>
                </a:solidFill>
                <a:latin typeface="Arial" pitchFamily="34" charset="0"/>
                <a:ea typeface="新細明體" pitchFamily="18" charset="-120"/>
              </a:defRPr>
            </a:lvl2pPr>
            <a:lvl3pPr marL="1143000" indent="-228600" eaLnBrk="0" hangingPunct="0">
              <a:defRPr kumimoji="1" sz="1500" b="1">
                <a:solidFill>
                  <a:schemeClr val="tx1"/>
                </a:solidFill>
                <a:latin typeface="Arial" pitchFamily="34" charset="0"/>
                <a:ea typeface="新細明體" pitchFamily="18" charset="-120"/>
              </a:defRPr>
            </a:lvl3pPr>
            <a:lvl4pPr marL="1600200" indent="-228600" eaLnBrk="0" hangingPunct="0">
              <a:defRPr kumimoji="1" sz="1500" b="1">
                <a:solidFill>
                  <a:schemeClr val="tx1"/>
                </a:solidFill>
                <a:latin typeface="Arial" pitchFamily="34" charset="0"/>
                <a:ea typeface="新細明體" pitchFamily="18" charset="-120"/>
              </a:defRPr>
            </a:lvl4pPr>
            <a:lvl5pPr marL="2057400" indent="-228600" eaLnBrk="0" hangingPunct="0">
              <a:defRPr kumimoji="1" sz="1500" b="1">
                <a:solidFill>
                  <a:schemeClr val="tx1"/>
                </a:solidFill>
                <a:latin typeface="Arial" pitchFamily="34" charset="0"/>
                <a:ea typeface="新細明體" pitchFamily="18" charset="-120"/>
              </a:defRPr>
            </a:lvl5pPr>
            <a:lvl6pPr marL="25146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l" defTabSz="1386063" rtl="0" eaLnBrk="1" fontAlgn="auto" latinLnBrk="0" hangingPunct="1">
              <a:lnSpc>
                <a:spcPct val="100000"/>
              </a:lnSpc>
              <a:spcBef>
                <a:spcPts val="0"/>
              </a:spcBef>
              <a:spcAft>
                <a:spcPts val="0"/>
              </a:spcAft>
              <a:buClrTx/>
              <a:buSzTx/>
              <a:buFontTx/>
              <a:buNone/>
              <a:tabLst/>
              <a:defRPr/>
            </a:pPr>
            <a:endParaRPr kumimoji="0" lang="en-US" altLang="zh-TW" sz="1500" b="1" i="0" u="none" strike="noStrike" kern="1200" cap="none" spc="0" normalizeH="0" baseline="0" noProof="0">
              <a:ln>
                <a:noFill/>
              </a:ln>
              <a:solidFill>
                <a:srgbClr val="000000"/>
              </a:solidFill>
              <a:effectLst/>
              <a:uLnTx/>
              <a:uFillTx/>
              <a:latin typeface="Arial" pitchFamily="34" charset="0"/>
              <a:ea typeface="新細明體" pitchFamily="18" charset="-120"/>
              <a:cs typeface="+mn-cs"/>
            </a:endParaRPr>
          </a:p>
        </p:txBody>
      </p:sp>
      <p:grpSp>
        <p:nvGrpSpPr>
          <p:cNvPr id="62" name="群組 61"/>
          <p:cNvGrpSpPr/>
          <p:nvPr/>
        </p:nvGrpSpPr>
        <p:grpSpPr>
          <a:xfrm>
            <a:off x="6055124" y="3502290"/>
            <a:ext cx="722041" cy="158651"/>
            <a:chOff x="2392387" y="2982317"/>
            <a:chExt cx="722041" cy="158651"/>
          </a:xfrm>
        </p:grpSpPr>
        <p:sp>
          <p:nvSpPr>
            <p:cNvPr id="63" name="矩形 62"/>
            <p:cNvSpPr/>
            <p:nvPr/>
          </p:nvSpPr>
          <p:spPr>
            <a:xfrm>
              <a:off x="2392387" y="3028037"/>
              <a:ext cx="722041" cy="11293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64" name="矩形 63"/>
            <p:cNvSpPr/>
            <p:nvPr/>
          </p:nvSpPr>
          <p:spPr>
            <a:xfrm>
              <a:off x="2392387" y="2982318"/>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65" name="矩形 64"/>
            <p:cNvSpPr/>
            <p:nvPr/>
          </p:nvSpPr>
          <p:spPr>
            <a:xfrm>
              <a:off x="2544786" y="2982318"/>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66" name="矩形 65"/>
            <p:cNvSpPr/>
            <p:nvPr/>
          </p:nvSpPr>
          <p:spPr>
            <a:xfrm>
              <a:off x="2701851" y="2982318"/>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67" name="矩形 66"/>
            <p:cNvSpPr/>
            <p:nvPr/>
          </p:nvSpPr>
          <p:spPr>
            <a:xfrm>
              <a:off x="2857426" y="2982318"/>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68" name="矩形 67"/>
            <p:cNvSpPr/>
            <p:nvPr/>
          </p:nvSpPr>
          <p:spPr>
            <a:xfrm>
              <a:off x="3011265" y="2982317"/>
              <a:ext cx="103163" cy="45719"/>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grpSp>
      <p:sp>
        <p:nvSpPr>
          <p:cNvPr id="11" name="文字方塊 10"/>
          <p:cNvSpPr txBox="1"/>
          <p:nvPr/>
        </p:nvSpPr>
        <p:spPr>
          <a:xfrm>
            <a:off x="6126629" y="4977768"/>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3</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69" name="文字方塊 68"/>
          <p:cNvSpPr txBox="1"/>
          <p:nvPr/>
        </p:nvSpPr>
        <p:spPr>
          <a:xfrm>
            <a:off x="6126629" y="4703220"/>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2</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70" name="文字方塊 69"/>
          <p:cNvSpPr txBox="1"/>
          <p:nvPr/>
        </p:nvSpPr>
        <p:spPr>
          <a:xfrm>
            <a:off x="6126629" y="4417788"/>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1</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71" name="文字方塊 70"/>
          <p:cNvSpPr txBox="1"/>
          <p:nvPr/>
        </p:nvSpPr>
        <p:spPr>
          <a:xfrm>
            <a:off x="6126629" y="5259073"/>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4</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72" name="文字方塊 71"/>
          <p:cNvSpPr txBox="1"/>
          <p:nvPr/>
        </p:nvSpPr>
        <p:spPr>
          <a:xfrm>
            <a:off x="6126629" y="5565143"/>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5</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73" name="文字方塊 72"/>
          <p:cNvSpPr txBox="1"/>
          <p:nvPr/>
        </p:nvSpPr>
        <p:spPr>
          <a:xfrm>
            <a:off x="5540276" y="4977768"/>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6</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74" name="文字方塊 73"/>
          <p:cNvSpPr txBox="1"/>
          <p:nvPr/>
        </p:nvSpPr>
        <p:spPr>
          <a:xfrm>
            <a:off x="5829138" y="4977768"/>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7</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75" name="文字方塊 74"/>
          <p:cNvSpPr txBox="1"/>
          <p:nvPr/>
        </p:nvSpPr>
        <p:spPr>
          <a:xfrm>
            <a:off x="6407818" y="4977768"/>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8</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76" name="文字方塊 75"/>
          <p:cNvSpPr txBox="1"/>
          <p:nvPr/>
        </p:nvSpPr>
        <p:spPr>
          <a:xfrm>
            <a:off x="6696680" y="4977768"/>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9</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77" name="橢圓 76"/>
          <p:cNvSpPr/>
          <p:nvPr/>
        </p:nvSpPr>
        <p:spPr>
          <a:xfrm>
            <a:off x="7117324" y="4409772"/>
            <a:ext cx="1440000" cy="144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1"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78" name="文字方塊 77"/>
          <p:cNvSpPr txBox="1"/>
          <p:nvPr/>
        </p:nvSpPr>
        <p:spPr>
          <a:xfrm>
            <a:off x="7692893" y="4977768"/>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2</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79" name="文字方塊 78"/>
          <p:cNvSpPr txBox="1"/>
          <p:nvPr/>
        </p:nvSpPr>
        <p:spPr>
          <a:xfrm>
            <a:off x="7691703" y="4427045"/>
            <a:ext cx="288862" cy="338554"/>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00"/>
                </a:solidFill>
                <a:effectLst/>
                <a:uLnTx/>
                <a:uFillTx/>
                <a:latin typeface="Calibri"/>
                <a:ea typeface="微軟正黑體 Light"/>
                <a:cs typeface="+mn-cs"/>
              </a:rPr>
              <a:t>1</a:t>
            </a:r>
            <a:endParaRPr kumimoji="0" lang="zh-TW" altLang="en-US" sz="1600" b="1" i="0" u="none" strike="noStrike" kern="1200" cap="none" spc="0" normalizeH="0" baseline="0" noProof="0" dirty="0">
              <a:ln>
                <a:noFill/>
              </a:ln>
              <a:solidFill>
                <a:srgbClr val="000000"/>
              </a:solidFill>
              <a:effectLst/>
              <a:uLnTx/>
              <a:uFillTx/>
              <a:latin typeface="Calibri"/>
              <a:ea typeface="微軟正黑體 Light"/>
              <a:cs typeface="+mn-cs"/>
            </a:endParaRPr>
          </a:p>
        </p:txBody>
      </p:sp>
      <p:sp>
        <p:nvSpPr>
          <p:cNvPr id="82" name="矩形 81"/>
          <p:cNvSpPr/>
          <p:nvPr/>
        </p:nvSpPr>
        <p:spPr>
          <a:xfrm>
            <a:off x="5758118" y="5923152"/>
            <a:ext cx="1050036" cy="215444"/>
          </a:xfrm>
          <a:prstGeom prst="rect">
            <a:avLst/>
          </a:prstGeom>
          <a:solidFill>
            <a:srgbClr val="FFFF00"/>
          </a:solidFill>
        </p:spPr>
        <p:txBody>
          <a:bodyPr wrap="square" lIns="91176" tIns="0" rIns="91176" bIns="0">
            <a:spAutoFit/>
          </a:bodyPr>
          <a:lstStyle/>
          <a:p>
            <a:pPr marL="0" marR="0" lvl="0" indent="0" algn="ctr" defTabSz="907485"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rPr>
              <a:t>Thickness</a:t>
            </a:r>
            <a:endParaRPr kumimoji="0" lang="zh-TW" altLang="en-US"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endParaRPr>
          </a:p>
        </p:txBody>
      </p:sp>
      <p:sp>
        <p:nvSpPr>
          <p:cNvPr id="83" name="矩形 82"/>
          <p:cNvSpPr/>
          <p:nvPr/>
        </p:nvSpPr>
        <p:spPr>
          <a:xfrm>
            <a:off x="7311116" y="5923152"/>
            <a:ext cx="1050036" cy="215444"/>
          </a:xfrm>
          <a:prstGeom prst="rect">
            <a:avLst/>
          </a:prstGeom>
          <a:solidFill>
            <a:srgbClr val="FFFF00"/>
          </a:solidFill>
        </p:spPr>
        <p:txBody>
          <a:bodyPr wrap="square" lIns="91176" tIns="0" rIns="91176" bIns="0">
            <a:spAutoFit/>
          </a:bodyPr>
          <a:lstStyle/>
          <a:p>
            <a:pPr marL="0" marR="0" lvl="0" indent="0" algn="ctr" defTabSz="907485"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rPr>
              <a:t>Roughness</a:t>
            </a:r>
            <a:endParaRPr kumimoji="0" lang="zh-TW" altLang="en-US"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endParaRPr>
          </a:p>
        </p:txBody>
      </p:sp>
      <p:sp>
        <p:nvSpPr>
          <p:cNvPr id="12" name="等腰三角形 11"/>
          <p:cNvSpPr/>
          <p:nvPr/>
        </p:nvSpPr>
        <p:spPr>
          <a:xfrm rot="10800000">
            <a:off x="6165830" y="4355578"/>
            <a:ext cx="210457" cy="119442"/>
          </a:xfrm>
          <a:prstGeom prst="triangle">
            <a:avLst>
              <a:gd name="adj" fmla="val 53448"/>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sp>
        <p:nvSpPr>
          <p:cNvPr id="84" name="等腰三角形 83"/>
          <p:cNvSpPr/>
          <p:nvPr/>
        </p:nvSpPr>
        <p:spPr>
          <a:xfrm rot="10800000">
            <a:off x="7732095" y="4350051"/>
            <a:ext cx="210457" cy="119442"/>
          </a:xfrm>
          <a:prstGeom prst="triangle">
            <a:avLst>
              <a:gd name="adj" fmla="val 53448"/>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07485" rtl="0" eaLnBrk="1" fontAlgn="auto" latinLnBrk="0" hangingPunct="1">
              <a:lnSpc>
                <a:spcPct val="100000"/>
              </a:lnSpc>
              <a:spcBef>
                <a:spcPts val="0"/>
              </a:spcBef>
              <a:spcAft>
                <a:spcPts val="0"/>
              </a:spcAft>
              <a:buClrTx/>
              <a:buSzTx/>
              <a:buFontTx/>
              <a:buNone/>
              <a:tabLst/>
              <a:defRPr/>
            </a:pPr>
            <a:endParaRPr kumimoji="0" lang="zh-TW" altLang="en-US" sz="1900" b="0" i="0" u="none" strike="noStrike" kern="1200" cap="none" spc="0" normalizeH="0" baseline="0" noProof="0">
              <a:ln>
                <a:noFill/>
              </a:ln>
              <a:solidFill>
                <a:srgbClr val="DFE2EA"/>
              </a:solidFill>
              <a:effectLst/>
              <a:uLnTx/>
              <a:uFillTx/>
              <a:latin typeface="Calibri"/>
              <a:ea typeface="微軟正黑體 Light"/>
              <a:cs typeface="+mn-cs"/>
            </a:endParaRPr>
          </a:p>
        </p:txBody>
      </p:sp>
      <p:grpSp>
        <p:nvGrpSpPr>
          <p:cNvPr id="27" name="群組 26"/>
          <p:cNvGrpSpPr/>
          <p:nvPr/>
        </p:nvGrpSpPr>
        <p:grpSpPr>
          <a:xfrm>
            <a:off x="2326462" y="3355058"/>
            <a:ext cx="2527921" cy="349481"/>
            <a:chOff x="1164412" y="2765036"/>
            <a:chExt cx="2527921" cy="349481"/>
          </a:xfrm>
        </p:grpSpPr>
        <p:sp>
          <p:nvSpPr>
            <p:cNvPr id="47" name="矩形 46"/>
            <p:cNvSpPr/>
            <p:nvPr/>
          </p:nvSpPr>
          <p:spPr>
            <a:xfrm>
              <a:off x="1492145" y="2781240"/>
              <a:ext cx="2200188" cy="307773"/>
            </a:xfrm>
            <a:prstGeom prst="rect">
              <a:avLst/>
            </a:prstGeom>
          </p:spPr>
          <p:txBody>
            <a:bodyPr wrap="none" lIns="91362" tIns="45718" rIns="91362" bIns="45718">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00FF"/>
                  </a:solidFill>
                  <a:effectLst/>
                  <a:uLnTx/>
                  <a:uFillTx/>
                  <a:latin typeface="Calibri"/>
                  <a:ea typeface="微軟正黑體 Light"/>
                  <a:cs typeface="+mn-cs"/>
                </a:rPr>
                <a:t>Thickness becomes thinner</a:t>
              </a:r>
              <a:endParaRPr kumimoji="0" lang="zh-TW" altLang="en-US" sz="1400" b="1" i="0" u="none" strike="noStrike" kern="1200" cap="none" spc="0" normalizeH="0" baseline="0" noProof="0" dirty="0">
                <a:ln>
                  <a:noFill/>
                </a:ln>
                <a:solidFill>
                  <a:srgbClr val="0000FF"/>
                </a:solidFill>
                <a:effectLst/>
                <a:uLnTx/>
                <a:uFillTx/>
                <a:latin typeface="Calibri"/>
                <a:ea typeface="微軟正黑體 Light"/>
                <a:cs typeface="+mn-cs"/>
              </a:endParaRPr>
            </a:p>
          </p:txBody>
        </p:sp>
        <p:cxnSp>
          <p:nvCxnSpPr>
            <p:cNvPr id="14" name="直線接點 13"/>
            <p:cNvCxnSpPr/>
            <p:nvPr/>
          </p:nvCxnSpPr>
          <p:spPr>
            <a:xfrm>
              <a:off x="1164412" y="2765036"/>
              <a:ext cx="381000" cy="0"/>
            </a:xfrm>
            <a:prstGeom prst="line">
              <a:avLst/>
            </a:prstGeom>
            <a:ln w="2540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線接點 47"/>
            <p:cNvCxnSpPr/>
            <p:nvPr/>
          </p:nvCxnSpPr>
          <p:spPr>
            <a:xfrm>
              <a:off x="1167894" y="3112294"/>
              <a:ext cx="381000" cy="0"/>
            </a:xfrm>
            <a:prstGeom prst="line">
              <a:avLst/>
            </a:prstGeom>
            <a:ln w="2540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flipV="1">
              <a:off x="1354912" y="2765036"/>
              <a:ext cx="0" cy="349481"/>
            </a:xfrm>
            <a:prstGeom prst="straightConnector1">
              <a:avLst/>
            </a:prstGeom>
            <a:ln w="25400">
              <a:solidFill>
                <a:srgbClr val="0000FF"/>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51" name="圓角矩形 8"/>
          <p:cNvSpPr>
            <a:spLocks noChangeArrowheads="1"/>
          </p:cNvSpPr>
          <p:nvPr/>
        </p:nvSpPr>
        <p:spPr bwMode="auto">
          <a:xfrm>
            <a:off x="1296911" y="2157236"/>
            <a:ext cx="972000" cy="390777"/>
          </a:xfrm>
          <a:prstGeom prst="roundRect">
            <a:avLst>
              <a:gd name="adj" fmla="val 16667"/>
            </a:avLst>
          </a:prstGeom>
          <a:solidFill>
            <a:schemeClr val="tx2">
              <a:lumMod val="20000"/>
              <a:lumOff val="80000"/>
            </a:schemeClr>
          </a:solidFill>
          <a:ln>
            <a:noFill/>
          </a:ln>
        </p:spPr>
        <p:txBody>
          <a:bodyPr wrap="none" lIns="91104" tIns="45718" rIns="91104" bIns="45718" anchor="ctr"/>
          <a:lstStyle>
            <a:lvl1pPr defTabSz="995363" eaLnBrk="0" hangingPunct="0">
              <a:defRPr kumimoji="1" sz="1500" b="1">
                <a:solidFill>
                  <a:schemeClr val="tx1"/>
                </a:solidFill>
                <a:latin typeface="Arial" pitchFamily="34" charset="0"/>
                <a:ea typeface="新細明體" pitchFamily="18" charset="-120"/>
              </a:defRPr>
            </a:lvl1pPr>
            <a:lvl2pPr marL="742950" indent="-285750" defTabSz="995363" eaLnBrk="0" hangingPunct="0">
              <a:defRPr kumimoji="1" sz="1500" b="1">
                <a:solidFill>
                  <a:schemeClr val="tx1"/>
                </a:solidFill>
                <a:latin typeface="Arial" pitchFamily="34" charset="0"/>
                <a:ea typeface="新細明體" pitchFamily="18" charset="-120"/>
              </a:defRPr>
            </a:lvl2pPr>
            <a:lvl3pPr marL="1143000" indent="-228600" defTabSz="995363" eaLnBrk="0" hangingPunct="0">
              <a:defRPr kumimoji="1" sz="1500" b="1">
                <a:solidFill>
                  <a:schemeClr val="tx1"/>
                </a:solidFill>
                <a:latin typeface="Arial" pitchFamily="34" charset="0"/>
                <a:ea typeface="新細明體" pitchFamily="18" charset="-120"/>
              </a:defRPr>
            </a:lvl3pPr>
            <a:lvl4pPr marL="1600200" indent="-228600" defTabSz="995363" eaLnBrk="0" hangingPunct="0">
              <a:defRPr kumimoji="1" sz="1500" b="1">
                <a:solidFill>
                  <a:schemeClr val="tx1"/>
                </a:solidFill>
                <a:latin typeface="Arial" pitchFamily="34" charset="0"/>
                <a:ea typeface="新細明體" pitchFamily="18" charset="-120"/>
              </a:defRPr>
            </a:lvl4pPr>
            <a:lvl5pPr marL="2057400" indent="-228600" defTabSz="995363" eaLnBrk="0" hangingPunct="0">
              <a:defRPr kumimoji="1" sz="1500" b="1">
                <a:solidFill>
                  <a:schemeClr val="tx1"/>
                </a:solidFill>
                <a:latin typeface="Arial" pitchFamily="34" charset="0"/>
                <a:ea typeface="新細明體" pitchFamily="18" charset="-120"/>
              </a:defRPr>
            </a:lvl5pPr>
            <a:lvl6pPr marL="25146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ctr" defTabSz="995363" rtl="0" eaLnBrk="1" fontAlgn="auto" latinLnBrk="0" hangingPunct="1">
              <a:lnSpc>
                <a:spcPct val="100000"/>
              </a:lnSpc>
              <a:spcBef>
                <a:spcPts val="0"/>
              </a:spcBef>
              <a:spcAft>
                <a:spcPts val="0"/>
              </a:spcAft>
              <a:buClrTx/>
              <a:buSzTx/>
              <a:buFontTx/>
              <a:buNone/>
              <a:tabLst/>
              <a:defRPr/>
            </a:pPr>
            <a:r>
              <a:rPr kumimoji="1" lang="en-US" altLang="zh-TW" sz="1400" b="1" i="0" u="none" strike="noStrike" kern="1200" cap="none" spc="0" normalizeH="0" baseline="0" noProof="0" dirty="0">
                <a:ln>
                  <a:noFill/>
                </a:ln>
                <a:solidFill>
                  <a:srgbClr val="DFE2EA">
                    <a:lumMod val="10000"/>
                  </a:srgbClr>
                </a:solidFill>
                <a:effectLst/>
                <a:uLnTx/>
                <a:uFillTx/>
                <a:latin typeface="Calibri"/>
                <a:ea typeface="新細明體" pitchFamily="18" charset="-120"/>
                <a:cs typeface="Arial" pitchFamily="34" charset="0"/>
              </a:rPr>
              <a:t>Taping</a:t>
            </a:r>
          </a:p>
        </p:txBody>
      </p:sp>
      <p:sp>
        <p:nvSpPr>
          <p:cNvPr id="54" name="圓角矩形 8"/>
          <p:cNvSpPr>
            <a:spLocks noChangeArrowheads="1"/>
          </p:cNvSpPr>
          <p:nvPr/>
        </p:nvSpPr>
        <p:spPr bwMode="auto">
          <a:xfrm>
            <a:off x="2473180" y="2157236"/>
            <a:ext cx="972000" cy="390777"/>
          </a:xfrm>
          <a:prstGeom prst="roundRect">
            <a:avLst>
              <a:gd name="adj" fmla="val 16667"/>
            </a:avLst>
          </a:prstGeom>
          <a:solidFill>
            <a:schemeClr val="tx2">
              <a:lumMod val="20000"/>
              <a:lumOff val="80000"/>
            </a:schemeClr>
          </a:solidFill>
          <a:ln>
            <a:noFill/>
          </a:ln>
        </p:spPr>
        <p:txBody>
          <a:bodyPr wrap="none" lIns="91104" tIns="45718" rIns="91104" bIns="45718" anchor="ctr"/>
          <a:lstStyle>
            <a:lvl1pPr defTabSz="995363" eaLnBrk="0" hangingPunct="0">
              <a:defRPr kumimoji="1" sz="1500" b="1">
                <a:solidFill>
                  <a:schemeClr val="tx1"/>
                </a:solidFill>
                <a:latin typeface="Arial" pitchFamily="34" charset="0"/>
                <a:ea typeface="新細明體" pitchFamily="18" charset="-120"/>
              </a:defRPr>
            </a:lvl1pPr>
            <a:lvl2pPr marL="742950" indent="-285750" defTabSz="995363" eaLnBrk="0" hangingPunct="0">
              <a:defRPr kumimoji="1" sz="1500" b="1">
                <a:solidFill>
                  <a:schemeClr val="tx1"/>
                </a:solidFill>
                <a:latin typeface="Arial" pitchFamily="34" charset="0"/>
                <a:ea typeface="新細明體" pitchFamily="18" charset="-120"/>
              </a:defRPr>
            </a:lvl2pPr>
            <a:lvl3pPr marL="1143000" indent="-228600" defTabSz="995363" eaLnBrk="0" hangingPunct="0">
              <a:defRPr kumimoji="1" sz="1500" b="1">
                <a:solidFill>
                  <a:schemeClr val="tx1"/>
                </a:solidFill>
                <a:latin typeface="Arial" pitchFamily="34" charset="0"/>
                <a:ea typeface="新細明體" pitchFamily="18" charset="-120"/>
              </a:defRPr>
            </a:lvl3pPr>
            <a:lvl4pPr marL="1600200" indent="-228600" defTabSz="995363" eaLnBrk="0" hangingPunct="0">
              <a:defRPr kumimoji="1" sz="1500" b="1">
                <a:solidFill>
                  <a:schemeClr val="tx1"/>
                </a:solidFill>
                <a:latin typeface="Arial" pitchFamily="34" charset="0"/>
                <a:ea typeface="新細明體" pitchFamily="18" charset="-120"/>
              </a:defRPr>
            </a:lvl4pPr>
            <a:lvl5pPr marL="2057400" indent="-228600" defTabSz="995363" eaLnBrk="0" hangingPunct="0">
              <a:defRPr kumimoji="1" sz="1500" b="1">
                <a:solidFill>
                  <a:schemeClr val="tx1"/>
                </a:solidFill>
                <a:latin typeface="Arial" pitchFamily="34" charset="0"/>
                <a:ea typeface="新細明體" pitchFamily="18" charset="-120"/>
              </a:defRPr>
            </a:lvl5pPr>
            <a:lvl6pPr marL="25146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ctr" defTabSz="995363" rtl="0" eaLnBrk="1" fontAlgn="auto" latinLnBrk="0" hangingPunct="1">
              <a:lnSpc>
                <a:spcPct val="100000"/>
              </a:lnSpc>
              <a:spcBef>
                <a:spcPts val="0"/>
              </a:spcBef>
              <a:spcAft>
                <a:spcPts val="0"/>
              </a:spcAft>
              <a:buClrTx/>
              <a:buSzTx/>
              <a:buFontTx/>
              <a:buNone/>
              <a:tabLst/>
              <a:defRPr/>
            </a:pPr>
            <a:r>
              <a:rPr kumimoji="1" lang="en-US" altLang="zh-TW" sz="1400" b="1" i="0" u="none" strike="noStrike" kern="1200" cap="none" spc="0" normalizeH="0" baseline="0" noProof="0" dirty="0">
                <a:ln>
                  <a:noFill/>
                </a:ln>
                <a:solidFill>
                  <a:srgbClr val="DFE2EA">
                    <a:lumMod val="10000"/>
                  </a:srgbClr>
                </a:solidFill>
                <a:effectLst/>
                <a:uLnTx/>
                <a:uFillTx/>
                <a:latin typeface="Calibri"/>
                <a:ea typeface="新細明體" pitchFamily="18" charset="-120"/>
                <a:cs typeface="Arial" pitchFamily="34" charset="0"/>
              </a:rPr>
              <a:t>Grinding</a:t>
            </a:r>
          </a:p>
        </p:txBody>
      </p:sp>
      <p:sp>
        <p:nvSpPr>
          <p:cNvPr id="56" name="圓角矩形 8"/>
          <p:cNvSpPr>
            <a:spLocks noChangeArrowheads="1"/>
          </p:cNvSpPr>
          <p:nvPr/>
        </p:nvSpPr>
        <p:spPr bwMode="auto">
          <a:xfrm>
            <a:off x="3638567" y="2157235"/>
            <a:ext cx="972000" cy="390777"/>
          </a:xfrm>
          <a:prstGeom prst="roundRect">
            <a:avLst>
              <a:gd name="adj" fmla="val 16667"/>
            </a:avLst>
          </a:prstGeom>
          <a:solidFill>
            <a:schemeClr val="tx2">
              <a:lumMod val="20000"/>
              <a:lumOff val="80000"/>
            </a:schemeClr>
          </a:solidFill>
          <a:ln>
            <a:noFill/>
          </a:ln>
        </p:spPr>
        <p:txBody>
          <a:bodyPr wrap="none" lIns="91104" tIns="45718" rIns="91104" bIns="45718" anchor="ctr"/>
          <a:lstStyle>
            <a:lvl1pPr defTabSz="995363" eaLnBrk="0" hangingPunct="0">
              <a:defRPr kumimoji="1" sz="1500" b="1">
                <a:solidFill>
                  <a:schemeClr val="tx1"/>
                </a:solidFill>
                <a:latin typeface="Arial" pitchFamily="34" charset="0"/>
                <a:ea typeface="新細明體" pitchFamily="18" charset="-120"/>
              </a:defRPr>
            </a:lvl1pPr>
            <a:lvl2pPr marL="742950" indent="-285750" defTabSz="995363" eaLnBrk="0" hangingPunct="0">
              <a:defRPr kumimoji="1" sz="1500" b="1">
                <a:solidFill>
                  <a:schemeClr val="tx1"/>
                </a:solidFill>
                <a:latin typeface="Arial" pitchFamily="34" charset="0"/>
                <a:ea typeface="新細明體" pitchFamily="18" charset="-120"/>
              </a:defRPr>
            </a:lvl2pPr>
            <a:lvl3pPr marL="1143000" indent="-228600" defTabSz="995363" eaLnBrk="0" hangingPunct="0">
              <a:defRPr kumimoji="1" sz="1500" b="1">
                <a:solidFill>
                  <a:schemeClr val="tx1"/>
                </a:solidFill>
                <a:latin typeface="Arial" pitchFamily="34" charset="0"/>
                <a:ea typeface="新細明體" pitchFamily="18" charset="-120"/>
              </a:defRPr>
            </a:lvl3pPr>
            <a:lvl4pPr marL="1600200" indent="-228600" defTabSz="995363" eaLnBrk="0" hangingPunct="0">
              <a:defRPr kumimoji="1" sz="1500" b="1">
                <a:solidFill>
                  <a:schemeClr val="tx1"/>
                </a:solidFill>
                <a:latin typeface="Arial" pitchFamily="34" charset="0"/>
                <a:ea typeface="新細明體" pitchFamily="18" charset="-120"/>
              </a:defRPr>
            </a:lvl4pPr>
            <a:lvl5pPr marL="2057400" indent="-228600" defTabSz="995363" eaLnBrk="0" hangingPunct="0">
              <a:defRPr kumimoji="1" sz="1500" b="1">
                <a:solidFill>
                  <a:schemeClr val="tx1"/>
                </a:solidFill>
                <a:latin typeface="Arial" pitchFamily="34" charset="0"/>
                <a:ea typeface="新細明體" pitchFamily="18" charset="-120"/>
              </a:defRPr>
            </a:lvl5pPr>
            <a:lvl6pPr marL="25146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ctr" defTabSz="995363" rtl="0" eaLnBrk="1" fontAlgn="auto" latinLnBrk="0" hangingPunct="1">
              <a:lnSpc>
                <a:spcPct val="100000"/>
              </a:lnSpc>
              <a:spcBef>
                <a:spcPts val="0"/>
              </a:spcBef>
              <a:spcAft>
                <a:spcPts val="0"/>
              </a:spcAft>
              <a:buClrTx/>
              <a:buSzTx/>
              <a:buFontTx/>
              <a:buNone/>
              <a:tabLst/>
              <a:defRPr/>
            </a:pPr>
            <a:r>
              <a:rPr kumimoji="1" lang="en-US" altLang="zh-TW" sz="1400" b="1" i="0" u="none" strike="noStrike" kern="1200" cap="none" spc="0" normalizeH="0" baseline="0" noProof="0" dirty="0">
                <a:ln>
                  <a:noFill/>
                </a:ln>
                <a:solidFill>
                  <a:srgbClr val="DFE2EA">
                    <a:lumMod val="10000"/>
                  </a:srgbClr>
                </a:solidFill>
                <a:effectLst/>
                <a:uLnTx/>
                <a:uFillTx/>
                <a:latin typeface="Calibri"/>
                <a:ea typeface="新細明體" pitchFamily="18" charset="-120"/>
                <a:cs typeface="Arial" pitchFamily="34" charset="0"/>
              </a:rPr>
              <a:t>Mount</a:t>
            </a:r>
          </a:p>
        </p:txBody>
      </p:sp>
      <p:sp>
        <p:nvSpPr>
          <p:cNvPr id="58" name="圓角矩形 8"/>
          <p:cNvSpPr>
            <a:spLocks noChangeArrowheads="1"/>
          </p:cNvSpPr>
          <p:nvPr/>
        </p:nvSpPr>
        <p:spPr bwMode="auto">
          <a:xfrm>
            <a:off x="4813134" y="2142583"/>
            <a:ext cx="972000" cy="390777"/>
          </a:xfrm>
          <a:prstGeom prst="roundRect">
            <a:avLst>
              <a:gd name="adj" fmla="val 16667"/>
            </a:avLst>
          </a:prstGeom>
          <a:solidFill>
            <a:schemeClr val="tx2">
              <a:lumMod val="20000"/>
              <a:lumOff val="80000"/>
            </a:schemeClr>
          </a:solidFill>
          <a:ln>
            <a:noFill/>
          </a:ln>
        </p:spPr>
        <p:txBody>
          <a:bodyPr wrap="none" lIns="91104" tIns="45718" rIns="91104" bIns="45718" anchor="ctr"/>
          <a:lstStyle>
            <a:lvl1pPr defTabSz="995363" eaLnBrk="0" hangingPunct="0">
              <a:defRPr kumimoji="1" sz="1500" b="1">
                <a:solidFill>
                  <a:schemeClr val="tx1"/>
                </a:solidFill>
                <a:latin typeface="Arial" pitchFamily="34" charset="0"/>
                <a:ea typeface="新細明體" pitchFamily="18" charset="-120"/>
              </a:defRPr>
            </a:lvl1pPr>
            <a:lvl2pPr marL="742950" indent="-285750" defTabSz="995363" eaLnBrk="0" hangingPunct="0">
              <a:defRPr kumimoji="1" sz="1500" b="1">
                <a:solidFill>
                  <a:schemeClr val="tx1"/>
                </a:solidFill>
                <a:latin typeface="Arial" pitchFamily="34" charset="0"/>
                <a:ea typeface="新細明體" pitchFamily="18" charset="-120"/>
              </a:defRPr>
            </a:lvl2pPr>
            <a:lvl3pPr marL="1143000" indent="-228600" defTabSz="995363" eaLnBrk="0" hangingPunct="0">
              <a:defRPr kumimoji="1" sz="1500" b="1">
                <a:solidFill>
                  <a:schemeClr val="tx1"/>
                </a:solidFill>
                <a:latin typeface="Arial" pitchFamily="34" charset="0"/>
                <a:ea typeface="新細明體" pitchFamily="18" charset="-120"/>
              </a:defRPr>
            </a:lvl3pPr>
            <a:lvl4pPr marL="1600200" indent="-228600" defTabSz="995363" eaLnBrk="0" hangingPunct="0">
              <a:defRPr kumimoji="1" sz="1500" b="1">
                <a:solidFill>
                  <a:schemeClr val="tx1"/>
                </a:solidFill>
                <a:latin typeface="Arial" pitchFamily="34" charset="0"/>
                <a:ea typeface="新細明體" pitchFamily="18" charset="-120"/>
              </a:defRPr>
            </a:lvl4pPr>
            <a:lvl5pPr marL="2057400" indent="-228600" defTabSz="995363" eaLnBrk="0" hangingPunct="0">
              <a:defRPr kumimoji="1" sz="1500" b="1">
                <a:solidFill>
                  <a:schemeClr val="tx1"/>
                </a:solidFill>
                <a:latin typeface="Arial" pitchFamily="34" charset="0"/>
                <a:ea typeface="新細明體" pitchFamily="18" charset="-120"/>
              </a:defRPr>
            </a:lvl5pPr>
            <a:lvl6pPr marL="25146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ctr" defTabSz="995363" rtl="0" eaLnBrk="1" fontAlgn="auto" latinLnBrk="0" hangingPunct="1">
              <a:lnSpc>
                <a:spcPct val="100000"/>
              </a:lnSpc>
              <a:spcBef>
                <a:spcPts val="0"/>
              </a:spcBef>
              <a:spcAft>
                <a:spcPts val="0"/>
              </a:spcAft>
              <a:buClrTx/>
              <a:buSzTx/>
              <a:buFontTx/>
              <a:buNone/>
              <a:tabLst/>
              <a:defRPr/>
            </a:pPr>
            <a:r>
              <a:rPr kumimoji="1" lang="en-US" altLang="zh-TW" sz="1400" b="1" i="0" u="none" strike="noStrike" kern="1200" cap="none" spc="0" normalizeH="0" baseline="0" noProof="0" dirty="0">
                <a:ln>
                  <a:noFill/>
                </a:ln>
                <a:solidFill>
                  <a:srgbClr val="DFE2EA">
                    <a:lumMod val="10000"/>
                  </a:srgbClr>
                </a:solidFill>
                <a:effectLst/>
                <a:uLnTx/>
                <a:uFillTx/>
                <a:latin typeface="Calibri"/>
                <a:ea typeface="新細明體" pitchFamily="18" charset="-120"/>
                <a:cs typeface="Arial" pitchFamily="34" charset="0"/>
              </a:rPr>
              <a:t>De-Taping</a:t>
            </a:r>
          </a:p>
        </p:txBody>
      </p:sp>
      <p:sp>
        <p:nvSpPr>
          <p:cNvPr id="57" name="向右箭號 133"/>
          <p:cNvSpPr>
            <a:spLocks noChangeArrowheads="1"/>
          </p:cNvSpPr>
          <p:nvPr/>
        </p:nvSpPr>
        <p:spPr bwMode="auto">
          <a:xfrm>
            <a:off x="4591215" y="2249547"/>
            <a:ext cx="244475" cy="195389"/>
          </a:xfrm>
          <a:prstGeom prst="rightArrow">
            <a:avLst>
              <a:gd name="adj1" fmla="val 50000"/>
              <a:gd name="adj2" fmla="val 49865"/>
            </a:avLst>
          </a:prstGeom>
          <a:solidFill>
            <a:schemeClr val="bg2">
              <a:lumMod val="50000"/>
            </a:schemeClr>
          </a:solidFill>
          <a:ln>
            <a:noFill/>
          </a:ln>
        </p:spPr>
        <p:txBody>
          <a:bodyPr wrap="none" lIns="91104" tIns="45718" rIns="91104" bIns="45718" anchor="ctr"/>
          <a:lstStyle>
            <a:lvl1pPr defTabSz="995363" eaLnBrk="0" hangingPunct="0">
              <a:defRPr kumimoji="1" sz="1500" b="1">
                <a:solidFill>
                  <a:schemeClr val="tx1"/>
                </a:solidFill>
                <a:latin typeface="Arial" pitchFamily="34" charset="0"/>
                <a:ea typeface="新細明體" pitchFamily="18" charset="-120"/>
              </a:defRPr>
            </a:lvl1pPr>
            <a:lvl2pPr marL="742950" indent="-285750" defTabSz="995363" eaLnBrk="0" hangingPunct="0">
              <a:defRPr kumimoji="1" sz="1500" b="1">
                <a:solidFill>
                  <a:schemeClr val="tx1"/>
                </a:solidFill>
                <a:latin typeface="Arial" pitchFamily="34" charset="0"/>
                <a:ea typeface="新細明體" pitchFamily="18" charset="-120"/>
              </a:defRPr>
            </a:lvl2pPr>
            <a:lvl3pPr marL="1143000" indent="-228600" defTabSz="995363" eaLnBrk="0" hangingPunct="0">
              <a:defRPr kumimoji="1" sz="1500" b="1">
                <a:solidFill>
                  <a:schemeClr val="tx1"/>
                </a:solidFill>
                <a:latin typeface="Arial" pitchFamily="34" charset="0"/>
                <a:ea typeface="新細明體" pitchFamily="18" charset="-120"/>
              </a:defRPr>
            </a:lvl3pPr>
            <a:lvl4pPr marL="1600200" indent="-228600" defTabSz="995363" eaLnBrk="0" hangingPunct="0">
              <a:defRPr kumimoji="1" sz="1500" b="1">
                <a:solidFill>
                  <a:schemeClr val="tx1"/>
                </a:solidFill>
                <a:latin typeface="Arial" pitchFamily="34" charset="0"/>
                <a:ea typeface="新細明體" pitchFamily="18" charset="-120"/>
              </a:defRPr>
            </a:lvl4pPr>
            <a:lvl5pPr marL="2057400" indent="-228600" defTabSz="995363" eaLnBrk="0" hangingPunct="0">
              <a:defRPr kumimoji="1" sz="1500" b="1">
                <a:solidFill>
                  <a:schemeClr val="tx1"/>
                </a:solidFill>
                <a:latin typeface="Arial" pitchFamily="34" charset="0"/>
                <a:ea typeface="新細明體" pitchFamily="18" charset="-120"/>
              </a:defRPr>
            </a:lvl5pPr>
            <a:lvl6pPr marL="25146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ctr" defTabSz="995363" rtl="0" eaLnBrk="1" fontAlgn="auto" latinLnBrk="0" hangingPunct="1">
              <a:lnSpc>
                <a:spcPct val="100000"/>
              </a:lnSpc>
              <a:spcBef>
                <a:spcPts val="0"/>
              </a:spcBef>
              <a:spcAft>
                <a:spcPts val="0"/>
              </a:spcAft>
              <a:buClrTx/>
              <a:buSzTx/>
              <a:buFontTx/>
              <a:buNone/>
              <a:tabLst/>
              <a:defRPr/>
            </a:pPr>
            <a:endParaRPr kumimoji="1" lang="zh-TW" altLang="en-US" sz="1500" b="1" i="0" u="none" strike="noStrike" kern="1200" cap="none" spc="0" normalizeH="0" baseline="0" noProof="0">
              <a:ln>
                <a:noFill/>
              </a:ln>
              <a:solidFill>
                <a:srgbClr val="54565A"/>
              </a:solidFill>
              <a:effectLst/>
              <a:uLnTx/>
              <a:uFillTx/>
              <a:latin typeface="Calibri"/>
              <a:ea typeface="新細明體" pitchFamily="18" charset="-120"/>
              <a:cs typeface="Arial" pitchFamily="34" charset="0"/>
            </a:endParaRPr>
          </a:p>
        </p:txBody>
      </p:sp>
      <p:sp>
        <p:nvSpPr>
          <p:cNvPr id="53" name="向右箭號 133"/>
          <p:cNvSpPr>
            <a:spLocks noChangeArrowheads="1"/>
          </p:cNvSpPr>
          <p:nvPr/>
        </p:nvSpPr>
        <p:spPr bwMode="auto">
          <a:xfrm>
            <a:off x="2249440" y="2250509"/>
            <a:ext cx="244475" cy="195389"/>
          </a:xfrm>
          <a:prstGeom prst="rightArrow">
            <a:avLst>
              <a:gd name="adj1" fmla="val 50000"/>
              <a:gd name="adj2" fmla="val 49865"/>
            </a:avLst>
          </a:prstGeom>
          <a:solidFill>
            <a:schemeClr val="bg2">
              <a:lumMod val="50000"/>
            </a:schemeClr>
          </a:solidFill>
          <a:ln>
            <a:noFill/>
          </a:ln>
        </p:spPr>
        <p:txBody>
          <a:bodyPr wrap="none" lIns="91104" tIns="45718" rIns="91104" bIns="45718" anchor="ctr"/>
          <a:lstStyle>
            <a:lvl1pPr defTabSz="995363" eaLnBrk="0" hangingPunct="0">
              <a:defRPr kumimoji="1" sz="1500" b="1">
                <a:solidFill>
                  <a:schemeClr val="tx1"/>
                </a:solidFill>
                <a:latin typeface="Arial" pitchFamily="34" charset="0"/>
                <a:ea typeface="新細明體" pitchFamily="18" charset="-120"/>
              </a:defRPr>
            </a:lvl1pPr>
            <a:lvl2pPr marL="742950" indent="-285750" defTabSz="995363" eaLnBrk="0" hangingPunct="0">
              <a:defRPr kumimoji="1" sz="1500" b="1">
                <a:solidFill>
                  <a:schemeClr val="tx1"/>
                </a:solidFill>
                <a:latin typeface="Arial" pitchFamily="34" charset="0"/>
                <a:ea typeface="新細明體" pitchFamily="18" charset="-120"/>
              </a:defRPr>
            </a:lvl2pPr>
            <a:lvl3pPr marL="1143000" indent="-228600" defTabSz="995363" eaLnBrk="0" hangingPunct="0">
              <a:defRPr kumimoji="1" sz="1500" b="1">
                <a:solidFill>
                  <a:schemeClr val="tx1"/>
                </a:solidFill>
                <a:latin typeface="Arial" pitchFamily="34" charset="0"/>
                <a:ea typeface="新細明體" pitchFamily="18" charset="-120"/>
              </a:defRPr>
            </a:lvl3pPr>
            <a:lvl4pPr marL="1600200" indent="-228600" defTabSz="995363" eaLnBrk="0" hangingPunct="0">
              <a:defRPr kumimoji="1" sz="1500" b="1">
                <a:solidFill>
                  <a:schemeClr val="tx1"/>
                </a:solidFill>
                <a:latin typeface="Arial" pitchFamily="34" charset="0"/>
                <a:ea typeface="新細明體" pitchFamily="18" charset="-120"/>
              </a:defRPr>
            </a:lvl4pPr>
            <a:lvl5pPr marL="2057400" indent="-228600" defTabSz="995363" eaLnBrk="0" hangingPunct="0">
              <a:defRPr kumimoji="1" sz="1500" b="1">
                <a:solidFill>
                  <a:schemeClr val="tx1"/>
                </a:solidFill>
                <a:latin typeface="Arial" pitchFamily="34" charset="0"/>
                <a:ea typeface="新細明體" pitchFamily="18" charset="-120"/>
              </a:defRPr>
            </a:lvl5pPr>
            <a:lvl6pPr marL="25146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ctr" defTabSz="995363" rtl="0" eaLnBrk="1" fontAlgn="auto" latinLnBrk="0" hangingPunct="1">
              <a:lnSpc>
                <a:spcPct val="100000"/>
              </a:lnSpc>
              <a:spcBef>
                <a:spcPts val="0"/>
              </a:spcBef>
              <a:spcAft>
                <a:spcPts val="0"/>
              </a:spcAft>
              <a:buClrTx/>
              <a:buSzTx/>
              <a:buFontTx/>
              <a:buNone/>
              <a:tabLst/>
              <a:defRPr/>
            </a:pPr>
            <a:endParaRPr kumimoji="1" lang="zh-TW" altLang="en-US" sz="1500" b="1" i="0" u="none" strike="noStrike" kern="1200" cap="none" spc="0" normalizeH="0" baseline="0" noProof="0">
              <a:ln>
                <a:noFill/>
              </a:ln>
              <a:solidFill>
                <a:srgbClr val="54565A"/>
              </a:solidFill>
              <a:effectLst/>
              <a:uLnTx/>
              <a:uFillTx/>
              <a:latin typeface="Calibri"/>
              <a:ea typeface="新細明體" pitchFamily="18" charset="-120"/>
              <a:cs typeface="Arial" pitchFamily="34" charset="0"/>
            </a:endParaRPr>
          </a:p>
        </p:txBody>
      </p:sp>
      <p:sp>
        <p:nvSpPr>
          <p:cNvPr id="55" name="向右箭號 133"/>
          <p:cNvSpPr>
            <a:spLocks noChangeArrowheads="1"/>
          </p:cNvSpPr>
          <p:nvPr/>
        </p:nvSpPr>
        <p:spPr bwMode="auto">
          <a:xfrm>
            <a:off x="3424673" y="2251187"/>
            <a:ext cx="244475" cy="195389"/>
          </a:xfrm>
          <a:prstGeom prst="rightArrow">
            <a:avLst>
              <a:gd name="adj1" fmla="val 50000"/>
              <a:gd name="adj2" fmla="val 49865"/>
            </a:avLst>
          </a:prstGeom>
          <a:solidFill>
            <a:schemeClr val="bg2">
              <a:lumMod val="50000"/>
            </a:schemeClr>
          </a:solidFill>
          <a:ln>
            <a:noFill/>
          </a:ln>
        </p:spPr>
        <p:txBody>
          <a:bodyPr wrap="none" lIns="91104" tIns="45718" rIns="91104" bIns="45718" anchor="ctr"/>
          <a:lstStyle>
            <a:lvl1pPr defTabSz="995363" eaLnBrk="0" hangingPunct="0">
              <a:defRPr kumimoji="1" sz="1500" b="1">
                <a:solidFill>
                  <a:schemeClr val="tx1"/>
                </a:solidFill>
                <a:latin typeface="Arial" pitchFamily="34" charset="0"/>
                <a:ea typeface="新細明體" pitchFamily="18" charset="-120"/>
              </a:defRPr>
            </a:lvl1pPr>
            <a:lvl2pPr marL="742950" indent="-285750" defTabSz="995363" eaLnBrk="0" hangingPunct="0">
              <a:defRPr kumimoji="1" sz="1500" b="1">
                <a:solidFill>
                  <a:schemeClr val="tx1"/>
                </a:solidFill>
                <a:latin typeface="Arial" pitchFamily="34" charset="0"/>
                <a:ea typeface="新細明體" pitchFamily="18" charset="-120"/>
              </a:defRPr>
            </a:lvl2pPr>
            <a:lvl3pPr marL="1143000" indent="-228600" defTabSz="995363" eaLnBrk="0" hangingPunct="0">
              <a:defRPr kumimoji="1" sz="1500" b="1">
                <a:solidFill>
                  <a:schemeClr val="tx1"/>
                </a:solidFill>
                <a:latin typeface="Arial" pitchFamily="34" charset="0"/>
                <a:ea typeface="新細明體" pitchFamily="18" charset="-120"/>
              </a:defRPr>
            </a:lvl3pPr>
            <a:lvl4pPr marL="1600200" indent="-228600" defTabSz="995363" eaLnBrk="0" hangingPunct="0">
              <a:defRPr kumimoji="1" sz="1500" b="1">
                <a:solidFill>
                  <a:schemeClr val="tx1"/>
                </a:solidFill>
                <a:latin typeface="Arial" pitchFamily="34" charset="0"/>
                <a:ea typeface="新細明體" pitchFamily="18" charset="-120"/>
              </a:defRPr>
            </a:lvl4pPr>
            <a:lvl5pPr marL="2057400" indent="-228600" defTabSz="995363" eaLnBrk="0" hangingPunct="0">
              <a:defRPr kumimoji="1" sz="1500" b="1">
                <a:solidFill>
                  <a:schemeClr val="tx1"/>
                </a:solidFill>
                <a:latin typeface="Arial" pitchFamily="34" charset="0"/>
                <a:ea typeface="新細明體" pitchFamily="18" charset="-120"/>
              </a:defRPr>
            </a:lvl5pPr>
            <a:lvl6pPr marL="25146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defTabSz="995363"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ctr" defTabSz="995363" rtl="0" eaLnBrk="1" fontAlgn="auto" latinLnBrk="0" hangingPunct="1">
              <a:lnSpc>
                <a:spcPct val="100000"/>
              </a:lnSpc>
              <a:spcBef>
                <a:spcPts val="0"/>
              </a:spcBef>
              <a:spcAft>
                <a:spcPts val="0"/>
              </a:spcAft>
              <a:buClrTx/>
              <a:buSzTx/>
              <a:buFontTx/>
              <a:buNone/>
              <a:tabLst/>
              <a:defRPr/>
            </a:pPr>
            <a:endParaRPr kumimoji="1" lang="zh-TW" altLang="en-US" sz="1500" b="1" i="0" u="none" strike="noStrike" kern="1200" cap="none" spc="0" normalizeH="0" baseline="0" noProof="0">
              <a:ln>
                <a:noFill/>
              </a:ln>
              <a:solidFill>
                <a:srgbClr val="54565A"/>
              </a:solidFill>
              <a:effectLst/>
              <a:uLnTx/>
              <a:uFillTx/>
              <a:latin typeface="Calibri"/>
              <a:ea typeface="新細明體" pitchFamily="18" charset="-120"/>
              <a:cs typeface="Arial" pitchFamily="34" charset="0"/>
            </a:endParaRPr>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0176" y="3501008"/>
            <a:ext cx="4392488" cy="289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群組 18"/>
          <p:cNvGrpSpPr/>
          <p:nvPr/>
        </p:nvGrpSpPr>
        <p:grpSpPr>
          <a:xfrm>
            <a:off x="292100" y="2608416"/>
            <a:ext cx="5987508" cy="374326"/>
            <a:chOff x="215900" y="2018394"/>
            <a:chExt cx="5987508" cy="374326"/>
          </a:xfrm>
        </p:grpSpPr>
        <p:sp>
          <p:nvSpPr>
            <p:cNvPr id="23" name="Rectangle 4"/>
            <p:cNvSpPr>
              <a:spLocks noChangeArrowheads="1"/>
            </p:cNvSpPr>
            <p:nvPr/>
          </p:nvSpPr>
          <p:spPr bwMode="auto">
            <a:xfrm>
              <a:off x="767408" y="2345093"/>
              <a:ext cx="5436000" cy="47627"/>
            </a:xfrm>
            <a:prstGeom prst="rect">
              <a:avLst/>
            </a:prstGeom>
            <a:solidFill>
              <a:srgbClr val="0000FF"/>
            </a:solidFill>
            <a:ln w="9528">
              <a:noFill/>
              <a:miter lim="800000"/>
              <a:headEnd/>
              <a:tailEnd/>
            </a:ln>
          </p:spPr>
          <p:txBody>
            <a:bodyPr wrap="none" lIns="103935" tIns="51971" rIns="103935" bIns="51971" anchor="ctr" anchorCtr="1"/>
            <a:lstStyle>
              <a:lvl1pPr eaLnBrk="0" hangingPunct="0">
                <a:defRPr kumimoji="1" sz="1500" b="1">
                  <a:solidFill>
                    <a:schemeClr val="tx1"/>
                  </a:solidFill>
                  <a:latin typeface="Arial" pitchFamily="34" charset="0"/>
                  <a:ea typeface="新細明體" pitchFamily="18" charset="-120"/>
                </a:defRPr>
              </a:lvl1pPr>
              <a:lvl2pPr marL="742950" indent="-285750" eaLnBrk="0" hangingPunct="0">
                <a:defRPr kumimoji="1" sz="1500" b="1">
                  <a:solidFill>
                    <a:schemeClr val="tx1"/>
                  </a:solidFill>
                  <a:latin typeface="Arial" pitchFamily="34" charset="0"/>
                  <a:ea typeface="新細明體" pitchFamily="18" charset="-120"/>
                </a:defRPr>
              </a:lvl2pPr>
              <a:lvl3pPr marL="1143000" indent="-228600" eaLnBrk="0" hangingPunct="0">
                <a:defRPr kumimoji="1" sz="1500" b="1">
                  <a:solidFill>
                    <a:schemeClr val="tx1"/>
                  </a:solidFill>
                  <a:latin typeface="Arial" pitchFamily="34" charset="0"/>
                  <a:ea typeface="新細明體" pitchFamily="18" charset="-120"/>
                </a:defRPr>
              </a:lvl3pPr>
              <a:lvl4pPr marL="1600200" indent="-228600" eaLnBrk="0" hangingPunct="0">
                <a:defRPr kumimoji="1" sz="1500" b="1">
                  <a:solidFill>
                    <a:schemeClr val="tx1"/>
                  </a:solidFill>
                  <a:latin typeface="Arial" pitchFamily="34" charset="0"/>
                  <a:ea typeface="新細明體" pitchFamily="18" charset="-120"/>
                </a:defRPr>
              </a:lvl4pPr>
              <a:lvl5pPr marL="2057400" indent="-228600" eaLnBrk="0" hangingPunct="0">
                <a:defRPr kumimoji="1" sz="1500" b="1">
                  <a:solidFill>
                    <a:schemeClr val="tx1"/>
                  </a:solidFill>
                  <a:latin typeface="Arial" pitchFamily="34" charset="0"/>
                  <a:ea typeface="新細明體" pitchFamily="18" charset="-120"/>
                </a:defRPr>
              </a:lvl5pPr>
              <a:lvl6pPr marL="25146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6pPr>
              <a:lvl7pPr marL="29718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7pPr>
              <a:lvl8pPr marL="34290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8pPr>
              <a:lvl9pPr marL="3886200" indent="-228600" algn="ctr" eaLnBrk="0" fontAlgn="base" hangingPunct="0">
                <a:spcBef>
                  <a:spcPct val="0"/>
                </a:spcBef>
                <a:spcAft>
                  <a:spcPct val="0"/>
                </a:spcAft>
                <a:defRPr kumimoji="1" sz="1500" b="1">
                  <a:solidFill>
                    <a:schemeClr val="tx1"/>
                  </a:solidFill>
                  <a:latin typeface="Arial" pitchFamily="34" charset="0"/>
                  <a:ea typeface="新細明體" pitchFamily="18" charset="-120"/>
                </a:defRPr>
              </a:lvl9pPr>
            </a:lstStyle>
            <a:p>
              <a:pPr marL="0" marR="0" lvl="0" indent="0" algn="l" defTabSz="1386063" rtl="0" eaLnBrk="1" fontAlgn="auto" latinLnBrk="0" hangingPunct="1">
                <a:lnSpc>
                  <a:spcPct val="100000"/>
                </a:lnSpc>
                <a:spcBef>
                  <a:spcPts val="0"/>
                </a:spcBef>
                <a:spcAft>
                  <a:spcPts val="0"/>
                </a:spcAft>
                <a:buClrTx/>
                <a:buSzTx/>
                <a:buFontTx/>
                <a:buNone/>
                <a:tabLst/>
                <a:defRPr/>
              </a:pPr>
              <a:endParaRPr kumimoji="0" lang="en-US" altLang="zh-TW" sz="1500" b="1" i="0" u="none" strike="noStrike" kern="1200" cap="none" spc="0" normalizeH="0" baseline="0" noProof="0">
                <a:ln>
                  <a:noFill/>
                </a:ln>
                <a:solidFill>
                  <a:srgbClr val="000000"/>
                </a:solidFill>
                <a:effectLst/>
                <a:uLnTx/>
                <a:uFillTx/>
                <a:latin typeface="Arial" pitchFamily="34" charset="0"/>
                <a:ea typeface="新細明體" pitchFamily="18" charset="-120"/>
                <a:cs typeface="+mn-cs"/>
              </a:endParaRPr>
            </a:p>
          </p:txBody>
        </p:sp>
        <p:sp>
          <p:nvSpPr>
            <p:cNvPr id="17" name="文字方塊 16"/>
            <p:cNvSpPr txBox="1"/>
            <p:nvPr/>
          </p:nvSpPr>
          <p:spPr>
            <a:xfrm>
              <a:off x="215900" y="2018394"/>
              <a:ext cx="1838067" cy="307777"/>
            </a:xfrm>
            <a:prstGeom prst="rect">
              <a:avLst/>
            </a:prstGeom>
            <a:noFill/>
          </p:spPr>
          <p:txBody>
            <a:bodyPr wrap="none" rtlCol="0">
              <a:spAutoFit/>
            </a:bodyPr>
            <a:lstStyle/>
            <a:p>
              <a:pPr marL="0" marR="0" lvl="0" indent="0" algn="l" defTabSz="907485"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00FF"/>
                  </a:solidFill>
                  <a:effectLst/>
                  <a:uLnTx/>
                  <a:uFillTx/>
                  <a:latin typeface="Calibri"/>
                  <a:ea typeface="微軟正黑體 Light"/>
                  <a:cs typeface="+mn-cs"/>
                </a:rPr>
                <a:t>Taping (Grinding tape)</a:t>
              </a:r>
              <a:endParaRPr kumimoji="0" lang="zh-TW" altLang="en-US" sz="1400" b="1" i="0" u="none" strike="noStrike" kern="1200" cap="none" spc="0" normalizeH="0" baseline="0" noProof="0" dirty="0">
                <a:ln>
                  <a:noFill/>
                </a:ln>
                <a:solidFill>
                  <a:srgbClr val="0000FF"/>
                </a:solidFill>
                <a:effectLst/>
                <a:uLnTx/>
                <a:uFillTx/>
                <a:latin typeface="Calibri"/>
                <a:ea typeface="微軟正黑體 Light"/>
                <a:cs typeface="+mn-cs"/>
              </a:endParaRPr>
            </a:p>
          </p:txBody>
        </p:sp>
      </p:grpSp>
    </p:spTree>
    <p:extLst>
      <p:ext uri="{BB962C8B-B14F-4D97-AF65-F5344CB8AC3E}">
        <p14:creationId xmlns:p14="http://schemas.microsoft.com/office/powerpoint/2010/main" val="58472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35" presetClass="path" presetSubtype="0" accel="50000" decel="50000" fill="hold" nodeType="afterEffect">
                                  <p:stCondLst>
                                    <p:cond delay="0"/>
                                  </p:stCondLst>
                                  <p:childTnLst>
                                    <p:animMotion origin="layout" path="M -1.875E-6 -2.22222E-6 L -0.46549 -2.22222E-6 " pathEditMode="relative" rAng="0" ptsTypes="AA">
                                      <p:cBhvr>
                                        <p:cTn id="18" dur="3250" fill="hold"/>
                                        <p:tgtEl>
                                          <p:spTgt spid="10"/>
                                        </p:tgtEl>
                                        <p:attrNameLst>
                                          <p:attrName>ppt_x</p:attrName>
                                          <p:attrName>ppt_y</p:attrName>
                                        </p:attrNameLst>
                                      </p:cBhvr>
                                      <p:rCtr x="-23281" y="0"/>
                                    </p:animMotion>
                                  </p:childTnLst>
                                </p:cTn>
                              </p:par>
                              <p:par>
                                <p:cTn id="19" presetID="22" presetClass="entr" presetSubtype="2" fill="hold" grpId="0" nodeType="withEffect">
                                  <p:stCondLst>
                                    <p:cond delay="500"/>
                                  </p:stCondLst>
                                  <p:childTnLst>
                                    <p:set>
                                      <p:cBhvr>
                                        <p:cTn id="20" dur="1" fill="hold">
                                          <p:stCondLst>
                                            <p:cond delay="0"/>
                                          </p:stCondLst>
                                        </p:cTn>
                                        <p:tgtEl>
                                          <p:spTgt spid="24"/>
                                        </p:tgtEl>
                                        <p:attrNameLst>
                                          <p:attrName>style.visibility</p:attrName>
                                        </p:attrNameLst>
                                      </p:cBhvr>
                                      <p:to>
                                        <p:strVal val="visible"/>
                                      </p:to>
                                    </p:set>
                                    <p:animEffect transition="in" filter="wipe(right)">
                                      <p:cBhvr>
                                        <p:cTn id="21" dur="2500"/>
                                        <p:tgtEl>
                                          <p:spTgt spid="24"/>
                                        </p:tgtEl>
                                      </p:cBhvr>
                                    </p:animEffect>
                                  </p:childTnLst>
                                </p:cTn>
                              </p:par>
                            </p:childTnLst>
                          </p:cTn>
                        </p:par>
                        <p:par>
                          <p:cTn id="22" fill="hold">
                            <p:stCondLst>
                              <p:cond delay="3750"/>
                            </p:stCondLst>
                            <p:childTnLst>
                              <p:par>
                                <p:cTn id="23" presetID="10" presetClass="exit" presetSubtype="0" fill="hold"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63" presetClass="path" presetSubtype="0" accel="50000" decel="50000" fill="hold" nodeType="withEffect">
                                  <p:stCondLst>
                                    <p:cond delay="0"/>
                                  </p:stCondLst>
                                  <p:childTnLst>
                                    <p:animMotion origin="layout" path="M -0.46549 0.00046 L -0.00039 -0.00046 " pathEditMode="relative" rAng="0" ptsTypes="AA">
                                      <p:cBhvr>
                                        <p:cTn id="30" dur="3250" fill="hold"/>
                                        <p:tgtEl>
                                          <p:spTgt spid="62"/>
                                        </p:tgtEl>
                                        <p:attrNameLst>
                                          <p:attrName>ppt_x</p:attrName>
                                          <p:attrName>ppt_y</p:attrName>
                                        </p:attrNameLst>
                                      </p:cBhvr>
                                      <p:rCtr x="23255" y="-46"/>
                                    </p:animMotion>
                                  </p:childTnLst>
                                </p:cTn>
                              </p:par>
                              <p:par>
                                <p:cTn id="31" presetID="22" presetClass="entr" presetSubtype="8" fill="hold" grpId="0" nodeType="withEffect">
                                  <p:stCondLst>
                                    <p:cond delay="500"/>
                                  </p:stCondLst>
                                  <p:childTnLst>
                                    <p:set>
                                      <p:cBhvr>
                                        <p:cTn id="32" dur="1" fill="hold">
                                          <p:stCondLst>
                                            <p:cond delay="0"/>
                                          </p:stCondLst>
                                        </p:cTn>
                                        <p:tgtEl>
                                          <p:spTgt spid="61"/>
                                        </p:tgtEl>
                                        <p:attrNameLst>
                                          <p:attrName>style.visibility</p:attrName>
                                        </p:attrNameLst>
                                      </p:cBhvr>
                                      <p:to>
                                        <p:strVal val="visible"/>
                                      </p:to>
                                    </p:set>
                                    <p:animEffect transition="in" filter="wipe(left)">
                                      <p:cBhvr>
                                        <p:cTn id="33" dur="2500"/>
                                        <p:tgtEl>
                                          <p:spTgt spid="61"/>
                                        </p:tgtEl>
                                      </p:cBhvr>
                                    </p:animEffect>
                                  </p:childTnLst>
                                </p:cTn>
                              </p:par>
                            </p:childTnLst>
                          </p:cTn>
                        </p:par>
                        <p:par>
                          <p:cTn id="34" fill="hold">
                            <p:stCondLst>
                              <p:cond delay="7000"/>
                            </p:stCondLst>
                            <p:childTnLst>
                              <p:par>
                                <p:cTn id="35" presetID="10" presetClass="exit" presetSubtype="0" fill="hold" nodeType="afterEffect">
                                  <p:stCondLst>
                                    <p:cond delay="0"/>
                                  </p:stCondLst>
                                  <p:childTnLst>
                                    <p:animEffect transition="out" filter="fade">
                                      <p:cBhvr>
                                        <p:cTn id="36" dur="500"/>
                                        <p:tgtEl>
                                          <p:spTgt spid="62"/>
                                        </p:tgtEl>
                                      </p:cBhvr>
                                    </p:animEffect>
                                    <p:set>
                                      <p:cBhvr>
                                        <p:cTn id="37" dur="1" fill="hold">
                                          <p:stCondLst>
                                            <p:cond delay="499"/>
                                          </p:stCondLst>
                                        </p:cTn>
                                        <p:tgtEl>
                                          <p:spTgt spid="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nodeType="clickEffect">
                                  <p:stCondLst>
                                    <p:cond delay="0"/>
                                  </p:stCondLst>
                                  <p:childTnLst>
                                    <p:animEffect transition="out" filter="wipe(down)">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5C39EF-265E-C222-9C38-E0955A722EAA}"/>
              </a:ext>
            </a:extLst>
          </p:cNvPr>
          <p:cNvSpPr>
            <a:spLocks noGrp="1"/>
          </p:cNvSpPr>
          <p:nvPr>
            <p:ph type="title"/>
          </p:nvPr>
        </p:nvSpPr>
        <p:spPr/>
        <p:txBody>
          <a:bodyPr vert="horz" lIns="91440" tIns="0" rIns="91440" bIns="45720" rtlCol="0" anchor="ctr">
            <a:normAutofit/>
          </a:bodyPr>
          <a:lstStyle/>
          <a:p>
            <a:r>
              <a:rPr lang="en-US" sz="3733" dirty="0">
                <a:solidFill>
                  <a:schemeClr val="bg2"/>
                </a:solidFill>
              </a:rPr>
              <a:t>For further digging into SPC</a:t>
            </a:r>
          </a:p>
        </p:txBody>
      </p:sp>
      <p:sp>
        <p:nvSpPr>
          <p:cNvPr id="3" name="投影片編號版面配置區 2">
            <a:extLst>
              <a:ext uri="{FF2B5EF4-FFF2-40B4-BE49-F238E27FC236}">
                <a16:creationId xmlns:a16="http://schemas.microsoft.com/office/drawing/2014/main" id="{BD855D15-F3FD-5815-B569-01812280B531}"/>
              </a:ext>
            </a:extLst>
          </p:cNvPr>
          <p:cNvSpPr>
            <a:spLocks noGrp="1"/>
          </p:cNvSpPr>
          <p:nvPr>
            <p:ph type="sldNum" sz="quarter" idx="12"/>
          </p:nvPr>
        </p:nvSpPr>
        <p:spPr/>
        <p:txBody>
          <a:bodyPr/>
          <a:lstStyle/>
          <a:p>
            <a:fld id="{62DC2F2B-5FBF-48A9-AB10-03D05265B247}" type="slidenum">
              <a:rPr lang="zh-TW" altLang="en-US" smtClean="0"/>
              <a:t>7</a:t>
            </a:fld>
            <a:endParaRPr lang="zh-TW" altLang="en-US"/>
          </a:p>
        </p:txBody>
      </p:sp>
      <p:sp>
        <p:nvSpPr>
          <p:cNvPr id="4" name="內容版面配置區 3">
            <a:extLst>
              <a:ext uri="{FF2B5EF4-FFF2-40B4-BE49-F238E27FC236}">
                <a16:creationId xmlns:a16="http://schemas.microsoft.com/office/drawing/2014/main" id="{B583317C-D8F6-F891-FF8C-5DEBC7C05BFD}"/>
              </a:ext>
            </a:extLst>
          </p:cNvPr>
          <p:cNvSpPr>
            <a:spLocks noGrp="1"/>
          </p:cNvSpPr>
          <p:nvPr>
            <p:ph sz="quarter" idx="13"/>
          </p:nvPr>
        </p:nvSpPr>
        <p:spPr>
          <a:xfrm>
            <a:off x="760288" y="1490532"/>
            <a:ext cx="10758078" cy="4600619"/>
          </a:xfrm>
        </p:spPr>
        <p:txBody>
          <a:bodyPr>
            <a:normAutofit fontScale="85000" lnSpcReduction="20000"/>
          </a:bodyPr>
          <a:lstStyle/>
          <a:p>
            <a:pPr>
              <a:lnSpc>
                <a:spcPct val="150000"/>
              </a:lnSpc>
            </a:pPr>
            <a:r>
              <a:rPr lang="en-US" sz="3100" dirty="0">
                <a:solidFill>
                  <a:srgbClr val="0000CC"/>
                </a:solidFill>
              </a:rPr>
              <a:t>H</a:t>
            </a:r>
            <a:r>
              <a:rPr lang="en-US" sz="2400" b="0" dirty="0"/>
              <a:t>ow does ASECL implement MSA and SPC? </a:t>
            </a:r>
          </a:p>
          <a:p>
            <a:pPr lvl="1">
              <a:lnSpc>
                <a:spcPct val="150000"/>
              </a:lnSpc>
              <a:buFont typeface="Arial" panose="020B0604020202020204" pitchFamily="34" charset="0"/>
              <a:buChar char="•"/>
            </a:pPr>
            <a:r>
              <a:rPr lang="en-US" sz="2100" b="0" dirty="0"/>
              <a:t>MSA: GRR (precision) and Calibration (accuracy)</a:t>
            </a:r>
          </a:p>
          <a:p>
            <a:pPr lvl="1">
              <a:lnSpc>
                <a:spcPct val="150000"/>
              </a:lnSpc>
              <a:buFont typeface="Arial" panose="020B0604020202020204" pitchFamily="34" charset="0"/>
              <a:buChar char="•"/>
            </a:pPr>
            <a:r>
              <a:rPr lang="en-US" sz="2100" b="0" dirty="0"/>
              <a:t>SPC: Control chart and Process capability (</a:t>
            </a:r>
            <a:r>
              <a:rPr lang="en-US" sz="2100" dirty="0"/>
              <a:t>Cp </a:t>
            </a:r>
            <a:r>
              <a:rPr lang="en-US" sz="2100" b="0" dirty="0"/>
              <a:t>and </a:t>
            </a:r>
            <a:r>
              <a:rPr lang="en-US" sz="2100" dirty="0" err="1"/>
              <a:t>Cpk</a:t>
            </a:r>
            <a:r>
              <a:rPr lang="en-US" sz="2100" dirty="0"/>
              <a:t>)</a:t>
            </a:r>
            <a:r>
              <a:rPr lang="en-US" sz="2100" b="0" dirty="0"/>
              <a:t> </a:t>
            </a:r>
          </a:p>
          <a:p>
            <a:pPr>
              <a:lnSpc>
                <a:spcPct val="150000"/>
              </a:lnSpc>
            </a:pPr>
            <a:r>
              <a:rPr lang="en-US" sz="2800" dirty="0">
                <a:solidFill>
                  <a:srgbClr val="0000CC"/>
                </a:solidFill>
              </a:rPr>
              <a:t>W</a:t>
            </a:r>
            <a:r>
              <a:rPr lang="en-US" sz="2400" b="0" dirty="0">
                <a:solidFill>
                  <a:schemeClr val="tx1"/>
                </a:solidFill>
              </a:rPr>
              <a:t>hat </a:t>
            </a:r>
            <a:r>
              <a:rPr lang="en-US" sz="2400" b="0" dirty="0"/>
              <a:t>is the sampling frequency and sample size? (Control plan)</a:t>
            </a:r>
          </a:p>
          <a:p>
            <a:pPr>
              <a:lnSpc>
                <a:spcPct val="150000"/>
              </a:lnSpc>
            </a:pPr>
            <a:r>
              <a:rPr lang="en-US" sz="2800" dirty="0">
                <a:solidFill>
                  <a:srgbClr val="0000CC"/>
                </a:solidFill>
              </a:rPr>
              <a:t>W</a:t>
            </a:r>
            <a:r>
              <a:rPr lang="en-US" altLang="zh-TW" sz="2400" b="0" dirty="0"/>
              <a:t>hat action ASECL will take </a:t>
            </a:r>
            <a:r>
              <a:rPr lang="en-US" altLang="en-US" sz="2400" b="0" dirty="0"/>
              <a:t>when abnormality be detected?</a:t>
            </a:r>
          </a:p>
          <a:p>
            <a:pPr lvl="1">
              <a:lnSpc>
                <a:spcPct val="150000"/>
              </a:lnSpc>
              <a:buFont typeface="Arial" panose="020B0604020202020204" pitchFamily="34" charset="0"/>
              <a:buChar char="•"/>
            </a:pPr>
            <a:r>
              <a:rPr lang="en-US" altLang="zh-TW" sz="2100" b="0" dirty="0"/>
              <a:t>Containment action: OCAP</a:t>
            </a:r>
          </a:p>
          <a:p>
            <a:pPr lvl="1">
              <a:lnSpc>
                <a:spcPct val="150000"/>
              </a:lnSpc>
              <a:buFont typeface="Arial" panose="020B0604020202020204" pitchFamily="34" charset="0"/>
              <a:buChar char="•"/>
            </a:pPr>
            <a:r>
              <a:rPr lang="en-US" altLang="zh-TW" sz="2100" b="0" dirty="0"/>
              <a:t>Preventive action: Eliminate the causes of possible issues</a:t>
            </a:r>
          </a:p>
          <a:p>
            <a:pPr lvl="1">
              <a:lnSpc>
                <a:spcPct val="150000"/>
              </a:lnSpc>
              <a:buFont typeface="Arial" panose="020B0604020202020204" pitchFamily="34" charset="0"/>
              <a:buChar char="•"/>
            </a:pPr>
            <a:r>
              <a:rPr lang="en-US" altLang="zh-TW" sz="2100" b="0" dirty="0"/>
              <a:t>Corrective action: Apply actions of identified root causes</a:t>
            </a:r>
          </a:p>
        </p:txBody>
      </p:sp>
      <p:pic>
        <p:nvPicPr>
          <p:cNvPr id="6" name="圖片 5">
            <a:extLst>
              <a:ext uri="{FF2B5EF4-FFF2-40B4-BE49-F238E27FC236}">
                <a16:creationId xmlns:a16="http://schemas.microsoft.com/office/drawing/2014/main" id="{2F81C515-CFA0-2858-441D-71F51C050914}"/>
              </a:ext>
            </a:extLst>
          </p:cNvPr>
          <p:cNvPicPr>
            <a:picLocks noChangeAspect="1"/>
          </p:cNvPicPr>
          <p:nvPr/>
        </p:nvPicPr>
        <p:blipFill>
          <a:blip r:embed="rId3"/>
          <a:stretch>
            <a:fillRect/>
          </a:stretch>
        </p:blipFill>
        <p:spPr>
          <a:xfrm>
            <a:off x="13266089" y="1612195"/>
            <a:ext cx="7185709" cy="4357292"/>
          </a:xfrm>
          <a:prstGeom prst="rect">
            <a:avLst/>
          </a:prstGeom>
        </p:spPr>
      </p:pic>
      <p:grpSp>
        <p:nvGrpSpPr>
          <p:cNvPr id="14" name="群組 13">
            <a:extLst>
              <a:ext uri="{FF2B5EF4-FFF2-40B4-BE49-F238E27FC236}">
                <a16:creationId xmlns:a16="http://schemas.microsoft.com/office/drawing/2014/main" id="{0236F58F-EEB3-A25E-DB11-B7377A41A1CB}"/>
              </a:ext>
            </a:extLst>
          </p:cNvPr>
          <p:cNvGrpSpPr/>
          <p:nvPr/>
        </p:nvGrpSpPr>
        <p:grpSpPr>
          <a:xfrm>
            <a:off x="924827" y="1034710"/>
            <a:ext cx="10464959" cy="369332"/>
            <a:chOff x="924827" y="1034710"/>
            <a:chExt cx="10464959" cy="369332"/>
          </a:xfrm>
        </p:grpSpPr>
        <p:sp>
          <p:nvSpPr>
            <p:cNvPr id="8" name="文字方塊 7">
              <a:extLst>
                <a:ext uri="{FF2B5EF4-FFF2-40B4-BE49-F238E27FC236}">
                  <a16:creationId xmlns:a16="http://schemas.microsoft.com/office/drawing/2014/main" id="{B02070F9-CCB9-BCFE-922F-2D29CDB9FBA3}"/>
                </a:ext>
              </a:extLst>
            </p:cNvPr>
            <p:cNvSpPr txBox="1"/>
            <p:nvPr/>
          </p:nvSpPr>
          <p:spPr>
            <a:xfrm>
              <a:off x="924827" y="1034710"/>
              <a:ext cx="10464959" cy="369332"/>
            </a:xfrm>
            <a:prstGeom prst="rect">
              <a:avLst/>
            </a:prstGeom>
            <a:solidFill>
              <a:schemeClr val="accent2">
                <a:lumMod val="20000"/>
                <a:lumOff val="80000"/>
              </a:schemeClr>
            </a:solidFill>
          </p:spPr>
          <p:txBody>
            <a:bodyPr wrap="square">
              <a:spAutoFit/>
            </a:bodyPr>
            <a:lstStyle/>
            <a:p>
              <a:r>
                <a:rPr lang="en-US" dirty="0"/>
                <a:t>Collect data         perform statistical analysis           identify abnormalities            implement corrective measures</a:t>
              </a:r>
            </a:p>
          </p:txBody>
        </p:sp>
        <p:sp>
          <p:nvSpPr>
            <p:cNvPr id="9" name="箭號: 向右 8">
              <a:extLst>
                <a:ext uri="{FF2B5EF4-FFF2-40B4-BE49-F238E27FC236}">
                  <a16:creationId xmlns:a16="http://schemas.microsoft.com/office/drawing/2014/main" id="{8C09ADD2-BBB7-99EA-FEBA-816A1E67751E}"/>
                </a:ext>
              </a:extLst>
            </p:cNvPr>
            <p:cNvSpPr/>
            <p:nvPr/>
          </p:nvSpPr>
          <p:spPr>
            <a:xfrm>
              <a:off x="2239766" y="1111678"/>
              <a:ext cx="277403" cy="2257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箭號: 向右 9">
              <a:extLst>
                <a:ext uri="{FF2B5EF4-FFF2-40B4-BE49-F238E27FC236}">
                  <a16:creationId xmlns:a16="http://schemas.microsoft.com/office/drawing/2014/main" id="{D115615C-0296-3399-8A76-DBE0B389D326}"/>
                </a:ext>
              </a:extLst>
            </p:cNvPr>
            <p:cNvSpPr/>
            <p:nvPr/>
          </p:nvSpPr>
          <p:spPr>
            <a:xfrm>
              <a:off x="5197012" y="1111678"/>
              <a:ext cx="277403" cy="2257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箭號: 向右 10">
              <a:extLst>
                <a:ext uri="{FF2B5EF4-FFF2-40B4-BE49-F238E27FC236}">
                  <a16:creationId xmlns:a16="http://schemas.microsoft.com/office/drawing/2014/main" id="{06014409-B57B-FC8E-D6A9-4F8234BC8F04}"/>
                </a:ext>
              </a:extLst>
            </p:cNvPr>
            <p:cNvSpPr/>
            <p:nvPr/>
          </p:nvSpPr>
          <p:spPr>
            <a:xfrm>
              <a:off x="7876855" y="1125490"/>
              <a:ext cx="277403" cy="2257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文字方塊 4">
            <a:extLst>
              <a:ext uri="{FF2B5EF4-FFF2-40B4-BE49-F238E27FC236}">
                <a16:creationId xmlns:a16="http://schemas.microsoft.com/office/drawing/2014/main" id="{84FF91CD-0C14-CDCD-8B0D-4548458244B2}"/>
              </a:ext>
            </a:extLst>
          </p:cNvPr>
          <p:cNvSpPr txBox="1"/>
          <p:nvPr/>
        </p:nvSpPr>
        <p:spPr>
          <a:xfrm>
            <a:off x="9349483" y="2373330"/>
            <a:ext cx="2040303" cy="863030"/>
          </a:xfrm>
          <a:prstGeom prst="rect">
            <a:avLst/>
          </a:prstGeom>
        </p:spPr>
        <p:txBody>
          <a:bodyPr wrap="square" lIns="0" tIns="0" rIns="0" bIns="0" rtlCol="0">
            <a:noAutofit/>
          </a:bodyPr>
          <a:lstStyle/>
          <a:p>
            <a:endParaRPr lang="en-US" dirty="0"/>
          </a:p>
        </p:txBody>
      </p:sp>
      <p:sp>
        <p:nvSpPr>
          <p:cNvPr id="7" name="文字方塊 6">
            <a:extLst>
              <a:ext uri="{FF2B5EF4-FFF2-40B4-BE49-F238E27FC236}">
                <a16:creationId xmlns:a16="http://schemas.microsoft.com/office/drawing/2014/main" id="{98E50CB3-8D02-3866-0B62-E876C1F021DE}"/>
              </a:ext>
            </a:extLst>
          </p:cNvPr>
          <p:cNvSpPr txBox="1"/>
          <p:nvPr/>
        </p:nvSpPr>
        <p:spPr>
          <a:xfrm>
            <a:off x="9077486" y="1860077"/>
            <a:ext cx="3562124" cy="863030"/>
          </a:xfrm>
          <a:prstGeom prst="rect">
            <a:avLst/>
          </a:prstGeom>
        </p:spPr>
        <p:txBody>
          <a:bodyPr wrap="square" lIns="0" tIns="0" rIns="0" bIns="0" rtlCol="0">
            <a:noAutofit/>
          </a:bodyPr>
          <a:lstStyle/>
          <a:p>
            <a:pPr marL="171450" indent="-171450">
              <a:buFont typeface="Wingdings" panose="05000000000000000000" pitchFamily="2" charset="2"/>
              <a:buChar char="v"/>
            </a:pPr>
            <a:r>
              <a:rPr lang="en-US" sz="1200" i="0" dirty="0">
                <a:effectLst/>
                <a:latin typeface="Roboto" panose="02000000000000000000" pitchFamily="2" charset="0"/>
              </a:rPr>
              <a:t>MSA </a:t>
            </a:r>
            <a:r>
              <a:rPr lang="en-US" altLang="zh-TW" sz="1200" i="0" dirty="0">
                <a:effectLst/>
                <a:latin typeface="Roboto" panose="02000000000000000000" pitchFamily="2" charset="0"/>
              </a:rPr>
              <a:t>:</a:t>
            </a:r>
            <a:r>
              <a:rPr lang="zh-TW" altLang="en-US" sz="1200" i="0" dirty="0">
                <a:effectLst/>
                <a:latin typeface="Roboto" panose="02000000000000000000" pitchFamily="2" charset="0"/>
              </a:rPr>
              <a:t> </a:t>
            </a:r>
            <a:r>
              <a:rPr lang="en-US" sz="1200" i="0" dirty="0">
                <a:effectLst/>
                <a:latin typeface="Roboto" panose="02000000000000000000" pitchFamily="2" charset="0"/>
              </a:rPr>
              <a:t>Measurement Systems Analysis</a:t>
            </a:r>
          </a:p>
          <a:p>
            <a:pPr marL="171450" indent="-171450">
              <a:buFont typeface="Wingdings" panose="05000000000000000000" pitchFamily="2" charset="2"/>
              <a:buChar char="v"/>
            </a:pPr>
            <a:r>
              <a:rPr lang="en-US" sz="1200" i="0" dirty="0">
                <a:effectLst/>
                <a:latin typeface="Roboto" panose="02000000000000000000" pitchFamily="2" charset="0"/>
              </a:rPr>
              <a:t>SPC </a:t>
            </a:r>
            <a:r>
              <a:rPr lang="en-US" altLang="zh-TW" sz="1200" i="0" dirty="0">
                <a:effectLst/>
                <a:latin typeface="Roboto" panose="02000000000000000000" pitchFamily="2" charset="0"/>
              </a:rPr>
              <a:t>:</a:t>
            </a:r>
            <a:r>
              <a:rPr lang="zh-TW" altLang="en-US" sz="1200" i="0" dirty="0">
                <a:effectLst/>
                <a:latin typeface="Roboto" panose="02000000000000000000" pitchFamily="2" charset="0"/>
              </a:rPr>
              <a:t> </a:t>
            </a:r>
            <a:r>
              <a:rPr lang="en-US" sz="1200" i="0" dirty="0">
                <a:effectLst/>
                <a:latin typeface="Roboto" panose="02000000000000000000" pitchFamily="2" charset="0"/>
              </a:rPr>
              <a:t>Statistical Process Control</a:t>
            </a:r>
          </a:p>
          <a:p>
            <a:pPr marL="171450" indent="-171450">
              <a:buFont typeface="Wingdings" panose="05000000000000000000" pitchFamily="2" charset="2"/>
              <a:buChar char="v"/>
            </a:pPr>
            <a:r>
              <a:rPr lang="en-US" altLang="zh-TW" sz="1200" dirty="0">
                <a:latin typeface="Roboto" panose="02000000000000000000" pitchFamily="2" charset="0"/>
              </a:rPr>
              <a:t>GRR:</a:t>
            </a:r>
            <a:r>
              <a:rPr lang="zh-TW" altLang="en-US" sz="1200" dirty="0">
                <a:latin typeface="Roboto" panose="02000000000000000000" pitchFamily="2" charset="0"/>
              </a:rPr>
              <a:t> </a:t>
            </a:r>
            <a:r>
              <a:rPr lang="en-US" sz="1200" dirty="0" err="1">
                <a:latin typeface="Roboto" panose="02000000000000000000" pitchFamily="2" charset="0"/>
              </a:rPr>
              <a:t>Gagu</a:t>
            </a:r>
            <a:r>
              <a:rPr lang="zh-TW" altLang="en-US" sz="1200" dirty="0">
                <a:latin typeface="Roboto" panose="02000000000000000000" pitchFamily="2" charset="0"/>
              </a:rPr>
              <a:t> </a:t>
            </a:r>
            <a:r>
              <a:rPr lang="en-US" sz="1200" dirty="0">
                <a:latin typeface="Roboto" panose="02000000000000000000" pitchFamily="2" charset="0"/>
              </a:rPr>
              <a:t>Repeatability</a:t>
            </a:r>
            <a:r>
              <a:rPr lang="zh-TW" altLang="en-US" sz="1200" dirty="0">
                <a:latin typeface="Roboto" panose="02000000000000000000" pitchFamily="2" charset="0"/>
              </a:rPr>
              <a:t> </a:t>
            </a:r>
            <a:r>
              <a:rPr lang="en-US" sz="1200" dirty="0">
                <a:latin typeface="Roboto" panose="02000000000000000000" pitchFamily="2" charset="0"/>
              </a:rPr>
              <a:t>&amp; </a:t>
            </a:r>
            <a:r>
              <a:rPr lang="en-US" altLang="zh-TW" sz="1200" dirty="0">
                <a:latin typeface="Roboto" panose="02000000000000000000" pitchFamily="2" charset="0"/>
              </a:rPr>
              <a:t>R</a:t>
            </a:r>
            <a:r>
              <a:rPr lang="en-US" sz="1200" dirty="0">
                <a:latin typeface="Roboto" panose="02000000000000000000" pitchFamily="2" charset="0"/>
              </a:rPr>
              <a:t>eproducibility</a:t>
            </a:r>
          </a:p>
          <a:p>
            <a:pPr marL="171450" indent="-171450">
              <a:buFont typeface="Wingdings" panose="05000000000000000000" pitchFamily="2" charset="2"/>
              <a:buChar char="v"/>
            </a:pPr>
            <a:r>
              <a:rPr lang="en-US" sz="1200" dirty="0" err="1">
                <a:latin typeface="Roboto" panose="02000000000000000000" pitchFamily="2" charset="0"/>
              </a:rPr>
              <a:t>Cpk</a:t>
            </a:r>
            <a:r>
              <a:rPr lang="en-US" altLang="zh-TW" sz="1200" dirty="0">
                <a:latin typeface="Roboto" panose="02000000000000000000" pitchFamily="2" charset="0"/>
              </a:rPr>
              <a:t>:</a:t>
            </a:r>
            <a:r>
              <a:rPr lang="zh-TW" altLang="en-US" sz="1200" dirty="0">
                <a:latin typeface="Roboto" panose="02000000000000000000" pitchFamily="2" charset="0"/>
              </a:rPr>
              <a:t> </a:t>
            </a:r>
            <a:r>
              <a:rPr lang="en-US" sz="1200" dirty="0">
                <a:latin typeface="Roboto" panose="02000000000000000000" pitchFamily="2" charset="0"/>
              </a:rPr>
              <a:t> Capability of Precision Accuracy</a:t>
            </a:r>
          </a:p>
        </p:txBody>
      </p:sp>
      <p:sp>
        <p:nvSpPr>
          <p:cNvPr id="12" name="文字方塊 11">
            <a:extLst>
              <a:ext uri="{FF2B5EF4-FFF2-40B4-BE49-F238E27FC236}">
                <a16:creationId xmlns:a16="http://schemas.microsoft.com/office/drawing/2014/main" id="{98B3298D-EAC0-8589-C2B4-5CB698853F8D}"/>
              </a:ext>
            </a:extLst>
          </p:cNvPr>
          <p:cNvSpPr txBox="1"/>
          <p:nvPr/>
        </p:nvSpPr>
        <p:spPr>
          <a:xfrm>
            <a:off x="9197202" y="5854624"/>
            <a:ext cx="3562124" cy="863030"/>
          </a:xfrm>
          <a:prstGeom prst="rect">
            <a:avLst/>
          </a:prstGeom>
        </p:spPr>
        <p:txBody>
          <a:bodyPr wrap="square" lIns="0" tIns="0" rIns="0" bIns="0" rtlCol="0">
            <a:noAutofit/>
          </a:bodyPr>
          <a:lstStyle/>
          <a:p>
            <a:pPr marL="171450" indent="-171450">
              <a:buFont typeface="Wingdings" panose="05000000000000000000" pitchFamily="2" charset="2"/>
              <a:buChar char="v"/>
            </a:pPr>
            <a:r>
              <a:rPr lang="en-US" altLang="zh-TW" sz="1200" i="0" dirty="0">
                <a:effectLst/>
                <a:latin typeface="Roboto" panose="02000000000000000000" pitchFamily="2" charset="0"/>
              </a:rPr>
              <a:t>OCAP:</a:t>
            </a:r>
            <a:r>
              <a:rPr lang="zh-TW" altLang="en-US" sz="1200" i="0" dirty="0">
                <a:effectLst/>
                <a:latin typeface="Roboto" panose="02000000000000000000" pitchFamily="2" charset="0"/>
              </a:rPr>
              <a:t> </a:t>
            </a:r>
            <a:r>
              <a:rPr lang="en-US" altLang="zh-TW" sz="1200" i="0" dirty="0">
                <a:effectLst/>
                <a:latin typeface="Roboto" panose="02000000000000000000" pitchFamily="2" charset="0"/>
              </a:rPr>
              <a:t>Out of Control Action Plan</a:t>
            </a:r>
            <a:endParaRPr lang="en-US" sz="1200" i="0" dirty="0">
              <a:effectLst/>
              <a:latin typeface="Roboto" panose="02000000000000000000" pitchFamily="2" charset="0"/>
            </a:endParaRPr>
          </a:p>
        </p:txBody>
      </p:sp>
      <p:sp>
        <p:nvSpPr>
          <p:cNvPr id="13" name="橢圓 12">
            <a:extLst>
              <a:ext uri="{FF2B5EF4-FFF2-40B4-BE49-F238E27FC236}">
                <a16:creationId xmlns:a16="http://schemas.microsoft.com/office/drawing/2014/main" id="{4A450846-C68B-F4A1-A432-9E28FC29C61B}"/>
              </a:ext>
            </a:extLst>
          </p:cNvPr>
          <p:cNvSpPr/>
          <p:nvPr/>
        </p:nvSpPr>
        <p:spPr>
          <a:xfrm>
            <a:off x="7185264" y="398342"/>
            <a:ext cx="126000" cy="126000"/>
          </a:xfrm>
          <a:prstGeom prst="ellipse">
            <a:avLst/>
          </a:prstGeom>
          <a:solidFill>
            <a:srgbClr val="FF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hlinkClick r:id="" action="ppaction://noaction"/>
            <a:extLst>
              <a:ext uri="{FF2B5EF4-FFF2-40B4-BE49-F238E27FC236}">
                <a16:creationId xmlns:a16="http://schemas.microsoft.com/office/drawing/2014/main" id="{2FF299CD-C924-A012-1B29-7519F53E5013}"/>
              </a:ext>
            </a:extLst>
          </p:cNvPr>
          <p:cNvSpPr/>
          <p:nvPr/>
        </p:nvSpPr>
        <p:spPr>
          <a:xfrm>
            <a:off x="7185264" y="575175"/>
            <a:ext cx="126000" cy="126000"/>
          </a:xfrm>
          <a:prstGeom prst="ellipse">
            <a:avLst/>
          </a:prstGeom>
          <a:solidFill>
            <a:srgbClr val="00FF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75383C1C-A826-F4F6-337D-65D86F7E4939}"/>
              </a:ext>
            </a:extLst>
          </p:cNvPr>
          <p:cNvSpPr/>
          <p:nvPr/>
        </p:nvSpPr>
        <p:spPr>
          <a:xfrm>
            <a:off x="7185264" y="752008"/>
            <a:ext cx="126000" cy="126000"/>
          </a:xfrm>
          <a:prstGeom prst="ellipse">
            <a:avLst/>
          </a:prstGeom>
          <a:solidFill>
            <a:srgbClr val="FF0000"/>
          </a:solidFill>
          <a:ln>
            <a:solidFill>
              <a:srgbClr val="1D32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269D8769-2B75-9583-1170-7AFAE7588ADE}"/>
              </a:ext>
            </a:extLst>
          </p:cNvPr>
          <p:cNvSpPr/>
          <p:nvPr/>
        </p:nvSpPr>
        <p:spPr bwMode="auto">
          <a:xfrm>
            <a:off x="7053497" y="125536"/>
            <a:ext cx="1260000" cy="252000"/>
          </a:xfrm>
          <a:prstGeom prst="rect">
            <a:avLst/>
          </a:prstGeom>
          <a:solidFill>
            <a:schemeClr val="bg1"/>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algn="ctr" defTabSz="995363">
              <a:defRPr/>
            </a:pP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Control Method</a:t>
            </a:r>
          </a:p>
        </p:txBody>
      </p:sp>
      <p:sp>
        <p:nvSpPr>
          <p:cNvPr id="18" name="矩形 17">
            <a:extLst>
              <a:ext uri="{FF2B5EF4-FFF2-40B4-BE49-F238E27FC236}">
                <a16:creationId xmlns:a16="http://schemas.microsoft.com/office/drawing/2014/main" id="{8E94F479-0BC7-7C3F-9075-CE2B04BF489B}"/>
              </a:ext>
            </a:extLst>
          </p:cNvPr>
          <p:cNvSpPr/>
          <p:nvPr/>
        </p:nvSpPr>
        <p:spPr bwMode="auto">
          <a:xfrm>
            <a:off x="7332000" y="393978"/>
            <a:ext cx="4860000" cy="180000"/>
          </a:xfrm>
          <a:prstGeom prst="rect">
            <a:avLst/>
          </a:prstGeom>
          <a:solidFill>
            <a:schemeClr val="bg1"/>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OLP/</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EPC  (OLP</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Off-Line Programming / EPC</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Equipment Parameter </a:t>
            </a: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Check)</a:t>
            </a:r>
          </a:p>
        </p:txBody>
      </p:sp>
      <p:sp>
        <p:nvSpPr>
          <p:cNvPr id="19" name="矩形 18">
            <a:extLst>
              <a:ext uri="{FF2B5EF4-FFF2-40B4-BE49-F238E27FC236}">
                <a16:creationId xmlns:a16="http://schemas.microsoft.com/office/drawing/2014/main" id="{E7CB60CB-A5B5-4A59-F336-8E9E3848254C}"/>
              </a:ext>
            </a:extLst>
          </p:cNvPr>
          <p:cNvSpPr/>
          <p:nvPr/>
        </p:nvSpPr>
        <p:spPr bwMode="auto">
          <a:xfrm>
            <a:off x="7325376" y="547345"/>
            <a:ext cx="4860000" cy="180000"/>
          </a:xfrm>
          <a:prstGeom prst="rect">
            <a:avLst/>
          </a:prstGeom>
          <a:solidFill>
            <a:schemeClr val="bg1"/>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defTabSz="995363">
              <a:defRPr/>
            </a:pP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SPC  </a:t>
            </a:r>
            <a:r>
              <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(SPC</a:t>
            </a:r>
            <a:r>
              <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a:t>
            </a:r>
            <a:r>
              <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Statistic Process Control)</a:t>
            </a:r>
            <a:r>
              <a:rPr lang="zh-TW" altLang="en-US"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rPr>
              <a:t> </a:t>
            </a:r>
            <a:endParaRPr lang="en-US" altLang="zh-TW" sz="1200" b="1" dirty="0">
              <a:solidFill>
                <a:schemeClr val="bg1">
                  <a:lumMod val="10000"/>
                </a:schemeClr>
              </a:solidFill>
              <a:effectLst>
                <a:outerShdw blurRad="38100" dist="38100" dir="2700000" algn="tl">
                  <a:schemeClr val="bg1"/>
                </a:outerShdw>
              </a:effectLst>
              <a:latin typeface="Calibri" panose="020F0502020204030204" pitchFamily="34" charset="0"/>
              <a:ea typeface="新細明體" charset="-120"/>
              <a:cs typeface="Calibri" panose="020F0502020204030204" pitchFamily="34" charset="0"/>
            </a:endParaRPr>
          </a:p>
        </p:txBody>
      </p:sp>
      <p:sp>
        <p:nvSpPr>
          <p:cNvPr id="20" name="矩形 19">
            <a:extLst>
              <a:ext uri="{FF2B5EF4-FFF2-40B4-BE49-F238E27FC236}">
                <a16:creationId xmlns:a16="http://schemas.microsoft.com/office/drawing/2014/main" id="{C5D3BDBA-B28E-D140-0CF8-46095DAB461C}"/>
              </a:ext>
            </a:extLst>
          </p:cNvPr>
          <p:cNvSpPr/>
          <p:nvPr/>
        </p:nvSpPr>
        <p:spPr bwMode="auto">
          <a:xfrm>
            <a:off x="7327776" y="727345"/>
            <a:ext cx="4860000" cy="180000"/>
          </a:xfrm>
          <a:prstGeom prst="rect">
            <a:avLst/>
          </a:prstGeom>
          <a:solidFill>
            <a:schemeClr val="bg1"/>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nchor="ctr"/>
          <a:lstStyle/>
          <a:p>
            <a:pPr defTabSz="995363">
              <a:defRPr/>
            </a:pP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TAMS</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(TAMS</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a:t>
            </a:r>
            <a:r>
              <a:rPr lang="zh-TW" altLang="en-US"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 </a:t>
            </a:r>
            <a:r>
              <a:rPr lang="en-US" altLang="zh-TW" sz="1200" b="1" dirty="0">
                <a:solidFill>
                  <a:schemeClr val="bg1">
                    <a:lumMod val="10000"/>
                  </a:schemeClr>
                </a:solidFill>
                <a:effectLst>
                  <a:outerShdw blurRad="38100" dist="38100" dir="2700000" algn="tl">
                    <a:schemeClr val="bg1"/>
                  </a:outerShdw>
                </a:effectLst>
                <a:highlight>
                  <a:srgbClr val="FFFFFF"/>
                </a:highlight>
                <a:latin typeface="Calibri" panose="020F0502020204030204" pitchFamily="34" charset="0"/>
                <a:ea typeface="新細明體" charset="-120"/>
                <a:cs typeface="Calibri" panose="020F0502020204030204" pitchFamily="34" charset="0"/>
              </a:rPr>
              <a:t>Temperature Automatic Monitoring)</a:t>
            </a:r>
          </a:p>
        </p:txBody>
      </p:sp>
      <p:pic>
        <p:nvPicPr>
          <p:cNvPr id="21" name="圖片 20">
            <a:extLst>
              <a:ext uri="{FF2B5EF4-FFF2-40B4-BE49-F238E27FC236}">
                <a16:creationId xmlns:a16="http://schemas.microsoft.com/office/drawing/2014/main" id="{D6CF8556-F2A9-E65D-9C07-95D6B38A0214}"/>
              </a:ext>
            </a:extLst>
          </p:cNvPr>
          <p:cNvPicPr>
            <a:picLocks noChangeAspect="1"/>
          </p:cNvPicPr>
          <p:nvPr/>
        </p:nvPicPr>
        <p:blipFill>
          <a:blip r:embed="rId4"/>
          <a:stretch>
            <a:fillRect/>
          </a:stretch>
        </p:blipFill>
        <p:spPr>
          <a:xfrm>
            <a:off x="6534556" y="1957466"/>
            <a:ext cx="753341" cy="753341"/>
          </a:xfrm>
          <a:prstGeom prst="rect">
            <a:avLst/>
          </a:prstGeom>
        </p:spPr>
      </p:pic>
      <p:pic>
        <p:nvPicPr>
          <p:cNvPr id="22" name="object 11">
            <a:extLst>
              <a:ext uri="{FF2B5EF4-FFF2-40B4-BE49-F238E27FC236}">
                <a16:creationId xmlns:a16="http://schemas.microsoft.com/office/drawing/2014/main" id="{7B8B2505-4776-14BB-6F5B-5A62FDC0537B}"/>
              </a:ext>
            </a:extLst>
          </p:cNvPr>
          <p:cNvPicPr/>
          <p:nvPr/>
        </p:nvPicPr>
        <p:blipFill>
          <a:blip r:embed="rId5" cstate="print"/>
          <a:stretch>
            <a:fillRect/>
          </a:stretch>
        </p:blipFill>
        <p:spPr>
          <a:xfrm>
            <a:off x="7179057" y="2723108"/>
            <a:ext cx="657469" cy="513252"/>
          </a:xfrm>
          <a:prstGeom prst="rect">
            <a:avLst/>
          </a:prstGeom>
        </p:spPr>
      </p:pic>
      <p:pic>
        <p:nvPicPr>
          <p:cNvPr id="1026" name="Picture 2" descr="Transparent Tire Tracks Clipart - F1 Racing Car Png, Png Download - kindpng">
            <a:extLst>
              <a:ext uri="{FF2B5EF4-FFF2-40B4-BE49-F238E27FC236}">
                <a16:creationId xmlns:a16="http://schemas.microsoft.com/office/drawing/2014/main" id="{A7089B8D-55BD-7E2B-155F-CD3E17F413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0761" y="2710807"/>
            <a:ext cx="564866" cy="574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248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D0A392-5F2B-296A-2FCF-F8C58FA70C3B}"/>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B16AC774-6D60-007D-934C-1E69BD466292}"/>
              </a:ext>
            </a:extLst>
          </p:cNvPr>
          <p:cNvSpPr>
            <a:spLocks noGrp="1"/>
          </p:cNvSpPr>
          <p:nvPr>
            <p:ph type="sldNum" sz="quarter" idx="12"/>
          </p:nvPr>
        </p:nvSpPr>
        <p:spPr/>
        <p:txBody>
          <a:bodyPr/>
          <a:lstStyle/>
          <a:p>
            <a:fld id="{62DC2F2B-5FBF-48A9-AB10-03D05265B247}" type="slidenum">
              <a:rPr lang="zh-TW" altLang="en-US" smtClean="0"/>
              <a:t>8</a:t>
            </a:fld>
            <a:endParaRPr lang="zh-TW" altLang="en-US"/>
          </a:p>
        </p:txBody>
      </p:sp>
      <p:sp>
        <p:nvSpPr>
          <p:cNvPr id="4" name="內容版面配置區 3">
            <a:extLst>
              <a:ext uri="{FF2B5EF4-FFF2-40B4-BE49-F238E27FC236}">
                <a16:creationId xmlns:a16="http://schemas.microsoft.com/office/drawing/2014/main" id="{5A7F2B45-B4CB-8891-D1B4-EDDD3C98613E}"/>
              </a:ext>
            </a:extLst>
          </p:cNvPr>
          <p:cNvSpPr>
            <a:spLocks noGrp="1"/>
          </p:cNvSpPr>
          <p:nvPr>
            <p:ph sz="quarter" idx="13"/>
          </p:nvPr>
        </p:nvSpPr>
        <p:spPr/>
        <p:txBody>
          <a:bodyPr>
            <a:normAutofit fontScale="25000" lnSpcReduction="20000"/>
          </a:bodyPr>
          <a:lstStyle/>
          <a:p>
            <a:r>
              <a:rPr lang="en-US" altLang="zh-TW" dirty="0"/>
              <a:t>P1:</a:t>
            </a:r>
          </a:p>
          <a:p>
            <a:r>
              <a:rPr lang="en-US" altLang="zh-TW" dirty="0"/>
              <a:t>This is my todays overview.</a:t>
            </a:r>
          </a:p>
          <a:p>
            <a:r>
              <a:rPr lang="en-US" altLang="zh-TW" dirty="0"/>
              <a:t>First one is…</a:t>
            </a:r>
          </a:p>
          <a:p>
            <a:endParaRPr lang="en-US" altLang="zh-TW" dirty="0"/>
          </a:p>
          <a:p>
            <a:endParaRPr lang="en-US" altLang="zh-TW" dirty="0"/>
          </a:p>
          <a:p>
            <a:endParaRPr lang="en-US" altLang="zh-TW" dirty="0"/>
          </a:p>
          <a:p>
            <a:r>
              <a:rPr lang="en-US" altLang="zh-TW" dirty="0"/>
              <a:t>SPC</a:t>
            </a:r>
            <a:r>
              <a:rPr lang="zh-TW" altLang="en-US" dirty="0"/>
              <a:t>是統計手法</a:t>
            </a:r>
          </a:p>
          <a:p>
            <a:endParaRPr lang="zh-TW" altLang="en-US" dirty="0"/>
          </a:p>
          <a:p>
            <a:r>
              <a:rPr lang="zh-TW" altLang="en-US" dirty="0"/>
              <a:t>做蛋糕會有一個規格</a:t>
            </a:r>
            <a:r>
              <a:rPr lang="en-US" altLang="zh-TW" dirty="0"/>
              <a:t>, </a:t>
            </a:r>
            <a:r>
              <a:rPr lang="zh-TW" altLang="en-US" dirty="0"/>
              <a:t>為了避免成品才發現中間有壞掉</a:t>
            </a:r>
          </a:p>
          <a:p>
            <a:r>
              <a:rPr lang="zh-TW" altLang="en-US" dirty="0"/>
              <a:t>所以每一道都有一個卡控機制</a:t>
            </a:r>
            <a:r>
              <a:rPr lang="en-US" altLang="zh-TW" dirty="0"/>
              <a:t>,</a:t>
            </a:r>
            <a:r>
              <a:rPr lang="zh-TW" altLang="en-US" dirty="0"/>
              <a:t>並符合客戶標準</a:t>
            </a:r>
          </a:p>
          <a:p>
            <a:r>
              <a:rPr lang="zh-TW" altLang="en-US" dirty="0"/>
              <a:t>會有</a:t>
            </a:r>
            <a:r>
              <a:rPr lang="en-US" altLang="zh-TW" dirty="0"/>
              <a:t>"</a:t>
            </a:r>
            <a:r>
              <a:rPr lang="zh-TW" altLang="en-US" dirty="0"/>
              <a:t>品質特徵</a:t>
            </a:r>
            <a:r>
              <a:rPr lang="en-US" altLang="zh-TW" dirty="0"/>
              <a:t>",</a:t>
            </a:r>
            <a:r>
              <a:rPr lang="zh-TW" altLang="en-US" dirty="0"/>
              <a:t>確保奶油是否均勻</a:t>
            </a:r>
            <a:r>
              <a:rPr lang="en-US" altLang="zh-TW" dirty="0"/>
              <a:t>, </a:t>
            </a:r>
            <a:r>
              <a:rPr lang="zh-TW" altLang="en-US" dirty="0"/>
              <a:t>厚度是否符合標準</a:t>
            </a:r>
          </a:p>
          <a:p>
            <a:r>
              <a:rPr lang="zh-TW" altLang="en-US" dirty="0"/>
              <a:t>品質特徵會由工廠定義</a:t>
            </a:r>
            <a:r>
              <a:rPr lang="en-US" altLang="zh-TW" dirty="0"/>
              <a:t>,</a:t>
            </a:r>
            <a:r>
              <a:rPr lang="zh-TW" altLang="en-US" dirty="0"/>
              <a:t>這屬於</a:t>
            </a:r>
            <a:r>
              <a:rPr lang="en-US" altLang="zh-TW" dirty="0"/>
              <a:t>in process control</a:t>
            </a:r>
            <a:r>
              <a:rPr lang="zh-TW" altLang="en-US" dirty="0"/>
              <a:t>不會是客戶提供</a:t>
            </a:r>
          </a:p>
          <a:p>
            <a:endParaRPr lang="zh-TW" altLang="en-US" dirty="0"/>
          </a:p>
          <a:p>
            <a:endParaRPr lang="zh-TW" altLang="en-US" dirty="0"/>
          </a:p>
          <a:p>
            <a:endParaRPr lang="zh-TW" altLang="en-US" dirty="0"/>
          </a:p>
          <a:p>
            <a:r>
              <a:rPr lang="en-US" altLang="zh-TW" dirty="0"/>
              <a:t>SPC</a:t>
            </a:r>
            <a:r>
              <a:rPr lang="zh-TW" altLang="en-US" dirty="0"/>
              <a:t>程序書 </a:t>
            </a:r>
            <a:r>
              <a:rPr lang="en-US" altLang="zh-TW" dirty="0"/>
              <a:t>or </a:t>
            </a:r>
            <a:r>
              <a:rPr lang="zh-TW" altLang="en-US" dirty="0"/>
              <a:t>作業指導書 </a:t>
            </a:r>
          </a:p>
          <a:p>
            <a:r>
              <a:rPr lang="zh-TW" altLang="en-US" dirty="0"/>
              <a:t>以及跟他們要</a:t>
            </a:r>
            <a:r>
              <a:rPr lang="en-US" altLang="zh-TW" dirty="0"/>
              <a:t>Control plan (</a:t>
            </a:r>
            <a:r>
              <a:rPr lang="zh-TW" altLang="en-US" dirty="0"/>
              <a:t>要測什麼測向</a:t>
            </a:r>
            <a:r>
              <a:rPr lang="en-US" altLang="zh-TW" dirty="0"/>
              <a:t>)</a:t>
            </a:r>
          </a:p>
          <a:p>
            <a:endParaRPr lang="en-US" altLang="zh-TW" dirty="0"/>
          </a:p>
          <a:p>
            <a:r>
              <a:rPr lang="en-US" altLang="zh-TW" dirty="0"/>
              <a:t>MES</a:t>
            </a:r>
          </a:p>
          <a:p>
            <a:r>
              <a:rPr lang="en-US" altLang="zh-TW" dirty="0"/>
              <a:t>COA or COC report (</a:t>
            </a:r>
            <a:r>
              <a:rPr lang="zh-TW" altLang="en-US" dirty="0"/>
              <a:t>出貨前對產品的側向</a:t>
            </a:r>
            <a:r>
              <a:rPr lang="en-US" altLang="zh-TW" dirty="0"/>
              <a:t>):</a:t>
            </a:r>
            <a:r>
              <a:rPr lang="zh-TW" altLang="en-US" dirty="0"/>
              <a:t>客戶會有測試規格</a:t>
            </a:r>
            <a:r>
              <a:rPr lang="en-US" altLang="zh-TW" dirty="0"/>
              <a:t>(Spec Limit) </a:t>
            </a:r>
          </a:p>
          <a:p>
            <a:r>
              <a:rPr lang="zh-TW" altLang="en-US" dirty="0"/>
              <a:t>有些產品特徵是測試就不能用</a:t>
            </a:r>
            <a:r>
              <a:rPr lang="en-US" altLang="zh-TW" dirty="0"/>
              <a:t>(</a:t>
            </a:r>
            <a:r>
              <a:rPr lang="zh-TW" altLang="en-US" dirty="0"/>
              <a:t>如洋芋片</a:t>
            </a:r>
            <a:r>
              <a:rPr lang="en-US" altLang="zh-TW" dirty="0"/>
              <a:t>)</a:t>
            </a:r>
          </a:p>
          <a:p>
            <a:r>
              <a:rPr lang="zh-TW" altLang="en-US" dirty="0"/>
              <a:t>廣義</a:t>
            </a:r>
            <a:r>
              <a:rPr lang="en-US" altLang="zh-TW" dirty="0"/>
              <a:t>SPC: </a:t>
            </a:r>
            <a:r>
              <a:rPr lang="zh-TW" altLang="en-US" dirty="0"/>
              <a:t>客戶會在乎</a:t>
            </a:r>
            <a:r>
              <a:rPr lang="en-US" altLang="zh-TW" dirty="0"/>
              <a:t>Control limit (</a:t>
            </a:r>
            <a:r>
              <a:rPr lang="zh-TW" altLang="en-US" dirty="0"/>
              <a:t>此為天條</a:t>
            </a:r>
            <a:r>
              <a:rPr lang="en-US" altLang="zh-TW" dirty="0"/>
              <a:t>)--&gt;</a:t>
            </a:r>
            <a:r>
              <a:rPr lang="zh-TW" altLang="en-US" dirty="0"/>
              <a:t>依照此份規格出貨前</a:t>
            </a:r>
            <a:r>
              <a:rPr lang="en-US" altLang="zh-TW" dirty="0"/>
              <a:t>COA report (</a:t>
            </a:r>
            <a:r>
              <a:rPr lang="zh-TW" altLang="en-US" dirty="0"/>
              <a:t>出貨前對產品的側向</a:t>
            </a:r>
            <a:r>
              <a:rPr lang="en-US" altLang="zh-TW" dirty="0"/>
              <a:t>):</a:t>
            </a:r>
          </a:p>
          <a:p>
            <a:endParaRPr lang="en-US" altLang="zh-TW" dirty="0"/>
          </a:p>
          <a:p>
            <a:endParaRPr lang="en-US" altLang="zh-TW" dirty="0"/>
          </a:p>
          <a:p>
            <a:endParaRPr lang="en-US" altLang="zh-TW" dirty="0"/>
          </a:p>
          <a:p>
            <a:endParaRPr lang="en-US" altLang="zh-TW" dirty="0"/>
          </a:p>
          <a:p>
            <a:r>
              <a:rPr lang="zh-TW" altLang="en-US" dirty="0"/>
              <a:t>例如厚度</a:t>
            </a:r>
            <a:r>
              <a:rPr lang="en-US" altLang="zh-TW" dirty="0"/>
              <a:t>,</a:t>
            </a:r>
            <a:r>
              <a:rPr lang="zh-TW" altLang="en-US" dirty="0"/>
              <a:t>粗細就是一個品質特徵</a:t>
            </a:r>
            <a:r>
              <a:rPr lang="en-US" altLang="zh-TW" dirty="0"/>
              <a:t>,</a:t>
            </a:r>
            <a:r>
              <a:rPr lang="zh-TW" altLang="en-US" dirty="0"/>
              <a:t>但如何定義</a:t>
            </a:r>
            <a:r>
              <a:rPr lang="en-US" altLang="zh-TW" dirty="0"/>
              <a:t>,</a:t>
            </a:r>
            <a:r>
              <a:rPr lang="zh-TW" altLang="en-US" dirty="0"/>
              <a:t>則是工廠工程師才會知道</a:t>
            </a:r>
          </a:p>
          <a:p>
            <a:endParaRPr lang="zh-TW" altLang="en-US" dirty="0"/>
          </a:p>
          <a:p>
            <a:r>
              <a:rPr lang="zh-TW" altLang="en-US" dirty="0"/>
              <a:t>這個製成做完</a:t>
            </a:r>
            <a:r>
              <a:rPr lang="en-US" altLang="zh-TW" dirty="0"/>
              <a:t>, </a:t>
            </a:r>
            <a:r>
              <a:rPr lang="zh-TW" altLang="en-US" dirty="0"/>
              <a:t>會做這兩項</a:t>
            </a:r>
            <a:r>
              <a:rPr lang="en-US" altLang="zh-TW" dirty="0"/>
              <a:t>SPC</a:t>
            </a:r>
            <a:r>
              <a:rPr lang="zh-TW" altLang="en-US" dirty="0"/>
              <a:t>檢測</a:t>
            </a:r>
            <a:r>
              <a:rPr lang="en-US" altLang="zh-TW" dirty="0"/>
              <a:t>,</a:t>
            </a:r>
            <a:r>
              <a:rPr lang="zh-TW" altLang="en-US" dirty="0"/>
              <a:t>假設一個抽</a:t>
            </a:r>
            <a:r>
              <a:rPr lang="en-US" altLang="zh-TW" dirty="0"/>
              <a:t>5</a:t>
            </a:r>
            <a:r>
              <a:rPr lang="zh-TW" altLang="en-US" dirty="0"/>
              <a:t>筆</a:t>
            </a:r>
            <a:r>
              <a:rPr lang="en-US" altLang="zh-TW" dirty="0"/>
              <a:t>,</a:t>
            </a:r>
            <a:r>
              <a:rPr lang="zh-TW" altLang="en-US" dirty="0"/>
              <a:t>會有</a:t>
            </a:r>
            <a:r>
              <a:rPr lang="en-US" altLang="zh-TW" dirty="0"/>
              <a:t>10</a:t>
            </a:r>
            <a:r>
              <a:rPr lang="zh-TW" altLang="en-US" dirty="0"/>
              <a:t>筆</a:t>
            </a:r>
            <a:r>
              <a:rPr lang="en-US" altLang="zh-TW" dirty="0"/>
              <a:t>(</a:t>
            </a:r>
            <a:r>
              <a:rPr lang="zh-TW" altLang="en-US" dirty="0"/>
              <a:t>成本考量</a:t>
            </a:r>
            <a:r>
              <a:rPr lang="en-US" altLang="zh-TW" dirty="0"/>
              <a:t>/Vender</a:t>
            </a:r>
            <a:r>
              <a:rPr lang="zh-TW" altLang="en-US" dirty="0"/>
              <a:t>吸收</a:t>
            </a:r>
            <a:r>
              <a:rPr lang="en-US" altLang="zh-TW" dirty="0"/>
              <a:t>)</a:t>
            </a:r>
          </a:p>
          <a:p>
            <a:r>
              <a:rPr lang="zh-TW" altLang="en-US" dirty="0"/>
              <a:t>日月光多少片側一片</a:t>
            </a:r>
            <a:r>
              <a:rPr lang="en-US" altLang="zh-TW" dirty="0"/>
              <a:t>? </a:t>
            </a:r>
            <a:r>
              <a:rPr lang="zh-TW" altLang="en-US" dirty="0"/>
              <a:t>是測完就不能用了嗎</a:t>
            </a:r>
            <a:r>
              <a:rPr lang="en-US" altLang="zh-TW" dirty="0"/>
              <a:t>? </a:t>
            </a:r>
            <a:r>
              <a:rPr lang="zh-TW" altLang="en-US" dirty="0"/>
              <a:t>可實行姓也會考量</a:t>
            </a:r>
          </a:p>
          <a:p>
            <a:r>
              <a:rPr lang="zh-TW" altLang="en-US" dirty="0"/>
              <a:t>透過這</a:t>
            </a:r>
            <a:r>
              <a:rPr lang="en-US" altLang="zh-TW" dirty="0"/>
              <a:t>10</a:t>
            </a:r>
            <a:r>
              <a:rPr lang="zh-TW" altLang="en-US" dirty="0"/>
              <a:t>筆樣本</a:t>
            </a:r>
            <a:r>
              <a:rPr lang="en-US" altLang="zh-TW" dirty="0"/>
              <a:t>,</a:t>
            </a:r>
            <a:r>
              <a:rPr lang="zh-TW" altLang="en-US" dirty="0"/>
              <a:t>會被拋到系統裡面</a:t>
            </a:r>
            <a:r>
              <a:rPr lang="en-US" altLang="zh-TW" dirty="0"/>
              <a:t>(</a:t>
            </a:r>
            <a:r>
              <a:rPr lang="zh-TW" altLang="en-US" dirty="0"/>
              <a:t>筆記本會有</a:t>
            </a:r>
            <a:r>
              <a:rPr lang="en-US" altLang="zh-TW" dirty="0"/>
              <a:t>10</a:t>
            </a:r>
            <a:r>
              <a:rPr lang="zh-TW" altLang="en-US" dirty="0"/>
              <a:t>筆資料</a:t>
            </a:r>
            <a:r>
              <a:rPr lang="en-US" altLang="zh-TW" dirty="0"/>
              <a:t>)</a:t>
            </a:r>
          </a:p>
          <a:p>
            <a:r>
              <a:rPr lang="zh-TW" altLang="en-US" dirty="0"/>
              <a:t>當發現</a:t>
            </a:r>
            <a:r>
              <a:rPr lang="en-US" altLang="zh-TW" dirty="0"/>
              <a:t>control limit</a:t>
            </a:r>
            <a:r>
              <a:rPr lang="zh-TW" altLang="en-US" dirty="0"/>
              <a:t>超過標準</a:t>
            </a:r>
            <a:r>
              <a:rPr lang="en-US" altLang="zh-TW" dirty="0"/>
              <a:t>, </a:t>
            </a:r>
            <a:r>
              <a:rPr lang="zh-TW" altLang="en-US" dirty="0"/>
              <a:t>這時候人會去把機台暫停</a:t>
            </a:r>
            <a:r>
              <a:rPr lang="en-US" altLang="zh-TW" dirty="0"/>
              <a:t>,</a:t>
            </a:r>
            <a:r>
              <a:rPr lang="zh-TW" altLang="en-US" dirty="0"/>
              <a:t>但不可能真的靠人</a:t>
            </a:r>
            <a:r>
              <a:rPr lang="en-US" altLang="zh-TW" dirty="0"/>
              <a:t>,</a:t>
            </a:r>
            <a:r>
              <a:rPr lang="zh-TW" altLang="en-US" dirty="0"/>
              <a:t>會靠機台</a:t>
            </a:r>
          </a:p>
          <a:p>
            <a:r>
              <a:rPr lang="zh-TW" altLang="en-US" dirty="0"/>
              <a:t>研磨機台不太可能同時有量測機台</a:t>
            </a:r>
            <a:r>
              <a:rPr lang="en-US" altLang="zh-TW" dirty="0"/>
              <a:t>(</a:t>
            </a:r>
            <a:r>
              <a:rPr lang="zh-TW" altLang="en-US" dirty="0"/>
              <a:t>功能只有量測作用</a:t>
            </a:r>
            <a:r>
              <a:rPr lang="en-US" altLang="zh-TW" dirty="0"/>
              <a:t>,</a:t>
            </a:r>
            <a:r>
              <a:rPr lang="zh-TW" altLang="en-US" dirty="0"/>
              <a:t>抽樣</a:t>
            </a:r>
            <a:r>
              <a:rPr lang="en-US" altLang="zh-TW" dirty="0"/>
              <a:t>),OP</a:t>
            </a:r>
            <a:r>
              <a:rPr lang="zh-TW" altLang="en-US" dirty="0"/>
              <a:t>會去操作量測機台</a:t>
            </a:r>
            <a:r>
              <a:rPr lang="en-US" altLang="zh-TW" dirty="0"/>
              <a:t>,</a:t>
            </a:r>
            <a:r>
              <a:rPr lang="zh-TW" altLang="en-US" dirty="0"/>
              <a:t>機台測試完</a:t>
            </a:r>
            <a:r>
              <a:rPr lang="en-US" altLang="zh-TW" dirty="0"/>
              <a:t>,</a:t>
            </a:r>
          </a:p>
          <a:p>
            <a:r>
              <a:rPr lang="zh-TW" altLang="en-US" dirty="0"/>
              <a:t>結果會拋出來</a:t>
            </a:r>
            <a:r>
              <a:rPr lang="en-US" altLang="zh-TW" dirty="0"/>
              <a:t>(</a:t>
            </a:r>
            <a:r>
              <a:rPr lang="zh-TW" altLang="en-US" dirty="0"/>
              <a:t>傳統是</a:t>
            </a:r>
            <a:r>
              <a:rPr lang="en-US" altLang="zh-TW" dirty="0"/>
              <a:t>OP key</a:t>
            </a:r>
            <a:r>
              <a:rPr lang="zh-TW" altLang="en-US" dirty="0"/>
              <a:t>到</a:t>
            </a:r>
            <a:r>
              <a:rPr lang="en-US" altLang="zh-TW" dirty="0"/>
              <a:t>data server,</a:t>
            </a:r>
            <a:r>
              <a:rPr lang="zh-TW" altLang="en-US" dirty="0"/>
              <a:t>專門儲存這些</a:t>
            </a:r>
            <a:r>
              <a:rPr lang="en-US" altLang="zh-TW" dirty="0"/>
              <a:t>data</a:t>
            </a:r>
            <a:r>
              <a:rPr lang="zh-TW" altLang="en-US" dirty="0"/>
              <a:t>的地方</a:t>
            </a:r>
            <a:r>
              <a:rPr lang="en-US" altLang="zh-TW" dirty="0"/>
              <a:t>)</a:t>
            </a:r>
          </a:p>
          <a:p>
            <a:r>
              <a:rPr lang="zh-TW" altLang="en-US" dirty="0"/>
              <a:t>若機台有外掛程式</a:t>
            </a:r>
            <a:r>
              <a:rPr lang="en-US" altLang="zh-TW" dirty="0"/>
              <a:t>&amp;</a:t>
            </a:r>
            <a:r>
              <a:rPr lang="zh-TW" altLang="en-US" dirty="0"/>
              <a:t>工廠有</a:t>
            </a:r>
            <a:r>
              <a:rPr lang="en-US" altLang="zh-TW" dirty="0"/>
              <a:t>MES, </a:t>
            </a:r>
            <a:r>
              <a:rPr lang="zh-TW" altLang="en-US" dirty="0"/>
              <a:t>當資料超過規格</a:t>
            </a:r>
            <a:r>
              <a:rPr lang="en-US" altLang="zh-TW" dirty="0"/>
              <a:t>, </a:t>
            </a:r>
          </a:p>
          <a:p>
            <a:r>
              <a:rPr lang="en-US" altLang="zh-TW" dirty="0"/>
              <a:t>1. MES</a:t>
            </a:r>
            <a:r>
              <a:rPr lang="zh-TW" altLang="en-US" dirty="0"/>
              <a:t>會啟動暫停機制 把產品</a:t>
            </a:r>
            <a:r>
              <a:rPr lang="en-US" altLang="zh-TW" dirty="0"/>
              <a:t>hold</a:t>
            </a:r>
            <a:r>
              <a:rPr lang="zh-TW" altLang="en-US" dirty="0"/>
              <a:t>住</a:t>
            </a:r>
            <a:r>
              <a:rPr lang="en-US" altLang="zh-TW" dirty="0"/>
              <a:t>. </a:t>
            </a:r>
          </a:p>
          <a:p>
            <a:r>
              <a:rPr lang="en-US" altLang="zh-TW" dirty="0"/>
              <a:t>2. </a:t>
            </a:r>
            <a:r>
              <a:rPr lang="zh-TW" altLang="en-US" dirty="0"/>
              <a:t>會回饋那台機台先暫停</a:t>
            </a:r>
            <a:r>
              <a:rPr lang="en-US" altLang="zh-TW" dirty="0"/>
              <a:t>, </a:t>
            </a:r>
            <a:r>
              <a:rPr lang="zh-TW" altLang="en-US" dirty="0"/>
              <a:t>但要如何處置</a:t>
            </a:r>
            <a:r>
              <a:rPr lang="en-US" altLang="zh-TW" dirty="0"/>
              <a:t>(</a:t>
            </a:r>
            <a:r>
              <a:rPr lang="zh-TW" altLang="en-US" dirty="0"/>
              <a:t>有些是測到三批暫停</a:t>
            </a:r>
            <a:r>
              <a:rPr lang="en-US" altLang="zh-TW" dirty="0"/>
              <a:t>,</a:t>
            </a:r>
            <a:r>
              <a:rPr lang="zh-TW" altLang="en-US" dirty="0"/>
              <a:t>有些一批就暫停</a:t>
            </a:r>
            <a:r>
              <a:rPr lang="en-US" altLang="zh-TW" dirty="0"/>
              <a:t>) or </a:t>
            </a:r>
            <a:r>
              <a:rPr lang="zh-TW" altLang="en-US" dirty="0"/>
              <a:t>工程師要去解</a:t>
            </a:r>
            <a:r>
              <a:rPr lang="en-US" altLang="zh-TW" dirty="0"/>
              <a:t>hold lot.</a:t>
            </a:r>
          </a:p>
          <a:p>
            <a:r>
              <a:rPr lang="en-US" altLang="zh-TW" dirty="0"/>
              <a:t>3.</a:t>
            </a:r>
            <a:r>
              <a:rPr lang="zh-TW" altLang="en-US" dirty="0"/>
              <a:t>有些測向測完會暫停</a:t>
            </a:r>
            <a:r>
              <a:rPr lang="en-US" altLang="zh-TW" dirty="0"/>
              <a:t>, </a:t>
            </a:r>
            <a:r>
              <a:rPr lang="zh-TW" altLang="en-US" dirty="0"/>
              <a:t>機台不可能一直繼續繼續做</a:t>
            </a:r>
            <a:r>
              <a:rPr lang="en-US" altLang="zh-TW" dirty="0"/>
              <a:t>,</a:t>
            </a:r>
            <a:r>
              <a:rPr lang="zh-TW" altLang="en-US" dirty="0"/>
              <a:t>必須串聯</a:t>
            </a:r>
            <a:r>
              <a:rPr lang="en-US" altLang="zh-TW" dirty="0"/>
              <a:t>MES/SPC</a:t>
            </a:r>
            <a:r>
              <a:rPr lang="zh-TW" altLang="en-US" dirty="0"/>
              <a:t>立即暫停</a:t>
            </a:r>
            <a:r>
              <a:rPr lang="en-US" altLang="zh-TW" dirty="0"/>
              <a:t>.</a:t>
            </a:r>
          </a:p>
          <a:p>
            <a:r>
              <a:rPr lang="en-US" altLang="zh-TW" dirty="0"/>
              <a:t>4. </a:t>
            </a:r>
            <a:r>
              <a:rPr lang="zh-TW" altLang="en-US" dirty="0"/>
              <a:t>若人去卡控</a:t>
            </a:r>
            <a:r>
              <a:rPr lang="en-US" altLang="zh-TW" dirty="0"/>
              <a:t>, </a:t>
            </a:r>
            <a:r>
              <a:rPr lang="zh-TW" altLang="en-US" dirty="0"/>
              <a:t>時間會超過非常久</a:t>
            </a:r>
            <a:r>
              <a:rPr lang="en-US" altLang="zh-TW" dirty="0"/>
              <a:t>, </a:t>
            </a:r>
            <a:r>
              <a:rPr lang="zh-TW" altLang="en-US" dirty="0"/>
              <a:t>不太可能靠人為</a:t>
            </a:r>
          </a:p>
          <a:p>
            <a:r>
              <a:rPr lang="zh-TW" altLang="en-US" dirty="0"/>
              <a:t>如果沒有偷懶或省成本</a:t>
            </a:r>
            <a:r>
              <a:rPr lang="en-US" altLang="zh-TW" dirty="0"/>
              <a:t>,</a:t>
            </a:r>
            <a:r>
              <a:rPr lang="zh-TW" altLang="en-US" dirty="0"/>
              <a:t>通常一盒</a:t>
            </a:r>
            <a:r>
              <a:rPr lang="en-US" altLang="zh-TW" dirty="0"/>
              <a:t>25</a:t>
            </a:r>
            <a:r>
              <a:rPr lang="zh-TW" altLang="en-US" dirty="0"/>
              <a:t>片會測幾片</a:t>
            </a:r>
            <a:r>
              <a:rPr lang="en-US" altLang="zh-TW" dirty="0"/>
              <a:t>? </a:t>
            </a:r>
            <a:r>
              <a:rPr lang="zh-TW" altLang="en-US" dirty="0"/>
              <a:t>或幾盒 或多久  測一次</a:t>
            </a:r>
            <a:r>
              <a:rPr lang="en-US" altLang="zh-TW" dirty="0"/>
              <a:t>?</a:t>
            </a:r>
          </a:p>
          <a:p>
            <a:endParaRPr lang="en-US" altLang="zh-TW" dirty="0"/>
          </a:p>
          <a:p>
            <a:endParaRPr lang="en-US" altLang="zh-TW" dirty="0"/>
          </a:p>
          <a:p>
            <a:r>
              <a:rPr lang="en-US" altLang="zh-TW" dirty="0"/>
              <a:t>SPC:</a:t>
            </a:r>
            <a:r>
              <a:rPr lang="zh-TW" altLang="en-US" dirty="0"/>
              <a:t>會算</a:t>
            </a:r>
            <a:r>
              <a:rPr lang="en-US" altLang="zh-TW" dirty="0"/>
              <a:t>control limit(</a:t>
            </a:r>
            <a:r>
              <a:rPr lang="zh-TW" altLang="en-US" dirty="0"/>
              <a:t>類似規格</a:t>
            </a:r>
            <a:r>
              <a:rPr lang="en-US" altLang="zh-TW" dirty="0"/>
              <a:t>, </a:t>
            </a:r>
            <a:r>
              <a:rPr lang="zh-TW" altLang="en-US" dirty="0"/>
              <a:t>但不是</a:t>
            </a:r>
            <a:r>
              <a:rPr lang="en-US" altLang="zh-TW" dirty="0"/>
              <a:t>spec,</a:t>
            </a:r>
            <a:r>
              <a:rPr lang="zh-TW" altLang="en-US" dirty="0"/>
              <a:t>有點怪怪的</a:t>
            </a:r>
            <a:r>
              <a:rPr lang="en-US" altLang="zh-TW" dirty="0"/>
              <a:t>, </a:t>
            </a:r>
            <a:r>
              <a:rPr lang="zh-TW" altLang="en-US" dirty="0"/>
              <a:t>但還沒</a:t>
            </a:r>
            <a:r>
              <a:rPr lang="en-US" altLang="zh-TW" dirty="0"/>
              <a:t>fail)</a:t>
            </a:r>
          </a:p>
          <a:p>
            <a:r>
              <a:rPr lang="en-US" altLang="zh-TW" dirty="0"/>
              <a:t>limit</a:t>
            </a:r>
            <a:r>
              <a:rPr lang="zh-TW" altLang="en-US" dirty="0"/>
              <a:t>怎麼來的</a:t>
            </a:r>
            <a:r>
              <a:rPr lang="en-US" altLang="zh-TW" dirty="0"/>
              <a:t>?</a:t>
            </a:r>
            <a:r>
              <a:rPr lang="zh-TW" altLang="en-US" dirty="0"/>
              <a:t>就是知道你平常大概</a:t>
            </a:r>
            <a:r>
              <a:rPr lang="en-US" altLang="zh-TW" dirty="0"/>
              <a:t>85</a:t>
            </a:r>
            <a:r>
              <a:rPr lang="zh-TW" altLang="en-US" dirty="0"/>
              <a:t>分</a:t>
            </a:r>
            <a:r>
              <a:rPr lang="en-US" altLang="zh-TW" dirty="0"/>
              <a:t>,</a:t>
            </a:r>
            <a:r>
              <a:rPr lang="zh-TW" altLang="en-US" dirty="0"/>
              <a:t>但今天怎麼考</a:t>
            </a:r>
            <a:r>
              <a:rPr lang="en-US" altLang="zh-TW" dirty="0"/>
              <a:t>65</a:t>
            </a:r>
            <a:r>
              <a:rPr lang="zh-TW" altLang="en-US" dirty="0"/>
              <a:t>分</a:t>
            </a:r>
            <a:r>
              <a:rPr lang="en-US" altLang="zh-TW" dirty="0"/>
              <a:t>,</a:t>
            </a:r>
            <a:r>
              <a:rPr lang="zh-TW" altLang="en-US" dirty="0"/>
              <a:t>雖然還沒超過</a:t>
            </a:r>
            <a:r>
              <a:rPr lang="en-US" altLang="zh-TW" dirty="0"/>
              <a:t>spec,</a:t>
            </a:r>
          </a:p>
          <a:p>
            <a:r>
              <a:rPr lang="zh-TW" altLang="en-US" dirty="0"/>
              <a:t>但還是會停機機制</a:t>
            </a:r>
            <a:r>
              <a:rPr lang="en-US" altLang="zh-TW" dirty="0"/>
              <a:t>,</a:t>
            </a:r>
            <a:r>
              <a:rPr lang="zh-TW" altLang="en-US" dirty="0"/>
              <a:t>屬於異常處理</a:t>
            </a:r>
            <a:r>
              <a:rPr lang="en-US" altLang="zh-TW" dirty="0"/>
              <a:t>(abnormal),</a:t>
            </a:r>
            <a:r>
              <a:rPr lang="zh-TW" altLang="en-US" dirty="0"/>
              <a:t>但這部分不會通知</a:t>
            </a:r>
            <a:r>
              <a:rPr lang="en-US" altLang="zh-TW" dirty="0"/>
              <a:t>MTK,</a:t>
            </a:r>
            <a:r>
              <a:rPr lang="zh-TW" altLang="en-US" dirty="0"/>
              <a:t>屬於他們</a:t>
            </a:r>
          </a:p>
          <a:p>
            <a:r>
              <a:rPr lang="en-US" altLang="zh-TW" dirty="0"/>
              <a:t>in </a:t>
            </a:r>
            <a:r>
              <a:rPr lang="en-US" altLang="zh-TW" dirty="0" err="1"/>
              <a:t>procress</a:t>
            </a:r>
            <a:r>
              <a:rPr lang="en-US" altLang="zh-TW" dirty="0"/>
              <a:t> control</a:t>
            </a:r>
          </a:p>
          <a:p>
            <a:endParaRPr lang="en-US" altLang="zh-TW" dirty="0"/>
          </a:p>
          <a:p>
            <a:r>
              <a:rPr lang="zh-TW" altLang="en-US" dirty="0"/>
              <a:t>若你們產品超過管制界線</a:t>
            </a:r>
            <a:r>
              <a:rPr lang="en-US" altLang="zh-TW" dirty="0"/>
              <a:t>,</a:t>
            </a:r>
            <a:r>
              <a:rPr lang="zh-TW" altLang="en-US" dirty="0"/>
              <a:t>出現異常</a:t>
            </a:r>
            <a:r>
              <a:rPr lang="en-US" altLang="zh-TW" dirty="0"/>
              <a:t>,</a:t>
            </a:r>
            <a:r>
              <a:rPr lang="zh-TW" altLang="en-US" dirty="0"/>
              <a:t>會怎麼做</a:t>
            </a:r>
            <a:r>
              <a:rPr lang="en-US" altLang="zh-TW" dirty="0"/>
              <a:t>, OCAP</a:t>
            </a:r>
            <a:r>
              <a:rPr lang="zh-TW" altLang="en-US" dirty="0"/>
              <a:t>是什麼</a:t>
            </a:r>
            <a:r>
              <a:rPr lang="en-US" altLang="zh-TW" dirty="0"/>
              <a:t>?</a:t>
            </a:r>
          </a:p>
          <a:p>
            <a:r>
              <a:rPr lang="zh-TW" altLang="en-US" dirty="0"/>
              <a:t>當發生上面狀況時</a:t>
            </a:r>
            <a:r>
              <a:rPr lang="en-US" altLang="zh-TW" dirty="0"/>
              <a:t>, Out of control action plan</a:t>
            </a:r>
          </a:p>
          <a:p>
            <a:r>
              <a:rPr lang="en-US" altLang="zh-TW" dirty="0"/>
              <a:t>(OCAP)</a:t>
            </a:r>
            <a:r>
              <a:rPr lang="zh-TW" altLang="en-US" dirty="0"/>
              <a:t>去檢查是不是機台設定錯誤</a:t>
            </a:r>
            <a:r>
              <a:rPr lang="en-US" altLang="zh-TW" dirty="0"/>
              <a:t>...</a:t>
            </a:r>
            <a:r>
              <a:rPr lang="zh-TW" altLang="en-US" dirty="0"/>
              <a:t>等等</a:t>
            </a:r>
          </a:p>
          <a:p>
            <a:r>
              <a:rPr lang="zh-TW" altLang="en-US" dirty="0"/>
              <a:t>可以問</a:t>
            </a:r>
            <a:r>
              <a:rPr lang="en-US" altLang="zh-TW" dirty="0"/>
              <a:t>ASECL,</a:t>
            </a:r>
          </a:p>
          <a:p>
            <a:r>
              <a:rPr lang="zh-TW" altLang="en-US" dirty="0"/>
              <a:t>如何處理</a:t>
            </a:r>
            <a:r>
              <a:rPr lang="en-US" altLang="zh-TW" dirty="0"/>
              <a:t>? </a:t>
            </a:r>
            <a:r>
              <a:rPr lang="zh-TW" altLang="en-US" dirty="0"/>
              <a:t>從</a:t>
            </a:r>
            <a:r>
              <a:rPr lang="en-US" altLang="zh-TW" dirty="0"/>
              <a:t>"</a:t>
            </a:r>
            <a:r>
              <a:rPr lang="zh-TW" altLang="en-US" dirty="0"/>
              <a:t>人機料法環</a:t>
            </a:r>
            <a:r>
              <a:rPr lang="en-US" altLang="zh-TW" dirty="0"/>
              <a:t>"</a:t>
            </a:r>
            <a:r>
              <a:rPr lang="zh-TW" altLang="en-US" dirty="0"/>
              <a:t>開始檢查</a:t>
            </a:r>
            <a:r>
              <a:rPr lang="en-US" altLang="zh-TW" dirty="0"/>
              <a:t>(</a:t>
            </a:r>
            <a:r>
              <a:rPr lang="zh-TW" altLang="en-US" dirty="0"/>
              <a:t>法</a:t>
            </a:r>
            <a:r>
              <a:rPr lang="en-US" altLang="zh-TW" dirty="0"/>
              <a:t>:</a:t>
            </a:r>
            <a:r>
              <a:rPr lang="zh-TW" altLang="en-US" dirty="0"/>
              <a:t>方法</a:t>
            </a:r>
            <a:r>
              <a:rPr lang="en-US" altLang="zh-TW" dirty="0"/>
              <a:t>)</a:t>
            </a:r>
          </a:p>
          <a:p>
            <a:r>
              <a:rPr lang="en-US" altLang="zh-TW" dirty="0"/>
              <a:t>- </a:t>
            </a:r>
            <a:r>
              <a:rPr lang="zh-TW" altLang="en-US" dirty="0"/>
              <a:t>異常產品會</a:t>
            </a:r>
            <a:r>
              <a:rPr lang="en-US" altLang="zh-TW" dirty="0"/>
              <a:t>hold</a:t>
            </a:r>
            <a:r>
              <a:rPr lang="zh-TW" altLang="en-US" dirty="0"/>
              <a:t>住嗎</a:t>
            </a:r>
            <a:r>
              <a:rPr lang="en-US" altLang="zh-TW" dirty="0"/>
              <a:t>? </a:t>
            </a:r>
            <a:r>
              <a:rPr lang="zh-TW" altLang="en-US" dirty="0"/>
              <a:t>那有問題的產品要放哪裡 </a:t>
            </a:r>
            <a:r>
              <a:rPr lang="en-US" altLang="zh-TW" dirty="0"/>
              <a:t>(</a:t>
            </a:r>
            <a:r>
              <a:rPr lang="zh-TW" altLang="en-US" dirty="0"/>
              <a:t>通常有</a:t>
            </a:r>
            <a:r>
              <a:rPr lang="en-US" altLang="zh-TW" dirty="0"/>
              <a:t>hold</a:t>
            </a:r>
            <a:r>
              <a:rPr lang="zh-TW" altLang="en-US" dirty="0"/>
              <a:t>貨專區</a:t>
            </a:r>
            <a:r>
              <a:rPr lang="en-US" altLang="zh-TW" dirty="0"/>
              <a:t>)</a:t>
            </a:r>
          </a:p>
          <a:p>
            <a:endParaRPr lang="en-US" altLang="zh-TW" dirty="0"/>
          </a:p>
          <a:p>
            <a:endParaRPr lang="en-US" altLang="zh-TW" dirty="0"/>
          </a:p>
          <a:p>
            <a:r>
              <a:rPr lang="en-US" altLang="zh-TW" dirty="0"/>
              <a:t>Audit</a:t>
            </a:r>
            <a:r>
              <a:rPr lang="zh-TW" altLang="en-US" dirty="0"/>
              <a:t>時</a:t>
            </a:r>
          </a:p>
          <a:p>
            <a:r>
              <a:rPr lang="en-US" altLang="zh-TW" dirty="0"/>
              <a:t>1. SPC</a:t>
            </a:r>
            <a:r>
              <a:rPr lang="zh-TW" altLang="en-US" dirty="0"/>
              <a:t>程序書</a:t>
            </a:r>
          </a:p>
          <a:p>
            <a:r>
              <a:rPr lang="en-US" altLang="zh-TW" dirty="0"/>
              <a:t>2. </a:t>
            </a:r>
            <a:r>
              <a:rPr lang="zh-TW" altLang="en-US" dirty="0"/>
              <a:t>可以看自己產品的</a:t>
            </a:r>
            <a:r>
              <a:rPr lang="en-US" altLang="zh-TW" dirty="0"/>
              <a:t>control plan</a:t>
            </a:r>
          </a:p>
          <a:p>
            <a:endParaRPr lang="en-US" altLang="zh-TW" dirty="0"/>
          </a:p>
          <a:p>
            <a:endParaRPr lang="en-US" altLang="zh-TW" dirty="0"/>
          </a:p>
          <a:p>
            <a:r>
              <a:rPr lang="en-US" altLang="zh-TW" dirty="0"/>
              <a:t>Does ASE implement SPC? What is the SPC </a:t>
            </a:r>
            <a:r>
              <a:rPr lang="en-US" altLang="zh-TW" dirty="0" err="1"/>
              <a:t>procudure</a:t>
            </a:r>
            <a:r>
              <a:rPr lang="en-US" altLang="zh-TW" dirty="0"/>
              <a:t> (SOP)</a:t>
            </a:r>
          </a:p>
          <a:p>
            <a:r>
              <a:rPr lang="en-US" altLang="zh-TW" dirty="0"/>
              <a:t>SPC</a:t>
            </a:r>
            <a:r>
              <a:rPr lang="zh-TW" altLang="en-US" dirty="0"/>
              <a:t>管控項目是否有跟</a:t>
            </a:r>
          </a:p>
          <a:p>
            <a:r>
              <a:rPr lang="en-US" altLang="zh-TW" dirty="0"/>
              <a:t>What is control plan for </a:t>
            </a:r>
          </a:p>
          <a:p>
            <a:r>
              <a:rPr lang="en-US" altLang="zh-TW" dirty="0"/>
              <a:t>I saw process flow(FE and BE) and Corresponding control plan of each process step.</a:t>
            </a:r>
          </a:p>
          <a:p>
            <a:r>
              <a:rPr lang="zh-TW" altLang="en-US" dirty="0"/>
              <a:t>每一站都有一些規格</a:t>
            </a:r>
            <a:r>
              <a:rPr lang="en-US" altLang="zh-TW" dirty="0"/>
              <a:t>, </a:t>
            </a:r>
            <a:r>
              <a:rPr lang="zh-TW" altLang="en-US" dirty="0"/>
              <a:t>機台溫度是否一致</a:t>
            </a:r>
            <a:r>
              <a:rPr lang="en-US" altLang="zh-TW" dirty="0"/>
              <a:t>(</a:t>
            </a:r>
            <a:r>
              <a:rPr lang="zh-TW" altLang="en-US" dirty="0"/>
              <a:t>會有一個</a:t>
            </a:r>
            <a:r>
              <a:rPr lang="en-US" altLang="zh-TW" dirty="0"/>
              <a:t>sensor</a:t>
            </a:r>
            <a:r>
              <a:rPr lang="zh-TW" altLang="en-US" dirty="0"/>
              <a:t>放在裡面偵測</a:t>
            </a:r>
            <a:r>
              <a:rPr lang="en-US" altLang="zh-TW" dirty="0"/>
              <a:t>)</a:t>
            </a:r>
          </a:p>
          <a:p>
            <a:r>
              <a:rPr lang="zh-TW" altLang="en-US" dirty="0"/>
              <a:t>若真的有問題</a:t>
            </a:r>
            <a:r>
              <a:rPr lang="en-US" altLang="zh-TW" dirty="0"/>
              <a:t>,</a:t>
            </a:r>
            <a:r>
              <a:rPr lang="zh-TW" altLang="en-US" dirty="0"/>
              <a:t>確認是</a:t>
            </a:r>
            <a:r>
              <a:rPr lang="en-US" altLang="zh-TW" dirty="0"/>
              <a:t>sensor</a:t>
            </a:r>
            <a:r>
              <a:rPr lang="zh-TW" altLang="en-US" dirty="0"/>
              <a:t>是否有錯</a:t>
            </a:r>
            <a:r>
              <a:rPr lang="en-US" altLang="zh-TW" dirty="0"/>
              <a:t>, </a:t>
            </a:r>
            <a:r>
              <a:rPr lang="zh-TW" altLang="en-US" dirty="0"/>
              <a:t>若機台有埋</a:t>
            </a:r>
            <a:r>
              <a:rPr lang="en-US" altLang="zh-TW" dirty="0"/>
              <a:t>sensor,</a:t>
            </a:r>
            <a:r>
              <a:rPr lang="zh-TW" altLang="en-US" dirty="0"/>
              <a:t>是否有</a:t>
            </a:r>
            <a:r>
              <a:rPr lang="en-US" altLang="zh-TW" dirty="0"/>
              <a:t>sensor</a:t>
            </a:r>
          </a:p>
          <a:p>
            <a:r>
              <a:rPr lang="en-US" altLang="zh-TW" dirty="0"/>
              <a:t>Does ASECL have regularly sensor calibration</a:t>
            </a:r>
          </a:p>
          <a:p>
            <a:r>
              <a:rPr lang="en-US" altLang="zh-TW" dirty="0"/>
              <a:t>Temperature</a:t>
            </a:r>
          </a:p>
          <a:p>
            <a:r>
              <a:rPr lang="en-US" altLang="zh-TW" dirty="0"/>
              <a:t>How is the sampling frequency and sample size?</a:t>
            </a:r>
          </a:p>
          <a:p>
            <a:endParaRPr lang="en-US" altLang="zh-TW" dirty="0"/>
          </a:p>
          <a:p>
            <a:r>
              <a:rPr lang="en-US" altLang="zh-TW" dirty="0"/>
              <a:t>For further Digging deeper</a:t>
            </a:r>
          </a:p>
          <a:p>
            <a:endParaRPr lang="en-US" altLang="zh-TW" dirty="0"/>
          </a:p>
          <a:p>
            <a:r>
              <a:rPr lang="zh-TW" altLang="en-US" dirty="0"/>
              <a:t>量測系統分析（</a:t>
            </a:r>
            <a:r>
              <a:rPr lang="en-US" altLang="zh-TW" dirty="0"/>
              <a:t>measurement systems analysis</a:t>
            </a:r>
            <a:r>
              <a:rPr lang="zh-TW" altLang="en-US" dirty="0"/>
              <a:t>）簡稱</a:t>
            </a:r>
            <a:r>
              <a:rPr lang="en-US" altLang="zh-TW" dirty="0"/>
              <a:t>MSA,</a:t>
            </a:r>
          </a:p>
          <a:p>
            <a:r>
              <a:rPr lang="zh-TW" altLang="en-US" dirty="0"/>
              <a:t>量測正確性</a:t>
            </a:r>
            <a:r>
              <a:rPr lang="en-US" altLang="zh-TW" dirty="0"/>
              <a:t>, </a:t>
            </a:r>
            <a:r>
              <a:rPr lang="zh-TW" altLang="en-US" dirty="0"/>
              <a:t>我要有準確地跟精準的</a:t>
            </a:r>
            <a:r>
              <a:rPr lang="en-US" altLang="zh-TW" dirty="0"/>
              <a:t>, </a:t>
            </a:r>
            <a:r>
              <a:rPr lang="zh-TW" altLang="en-US" dirty="0"/>
              <a:t>穩定的量測結果</a:t>
            </a:r>
          </a:p>
          <a:p>
            <a:endParaRPr lang="zh-TW" altLang="en-US" dirty="0"/>
          </a:p>
          <a:p>
            <a:r>
              <a:rPr lang="zh-TW" altLang="en-US" dirty="0"/>
              <a:t>量測系統分析（</a:t>
            </a:r>
            <a:r>
              <a:rPr lang="en-US" altLang="zh-TW" dirty="0"/>
              <a:t>measurement systems analysis</a:t>
            </a:r>
            <a:r>
              <a:rPr lang="zh-TW" altLang="en-US" dirty="0"/>
              <a:t>）簡稱</a:t>
            </a:r>
            <a:r>
              <a:rPr lang="en-US" altLang="zh-TW" dirty="0"/>
              <a:t>MSA</a:t>
            </a:r>
            <a:r>
              <a:rPr lang="zh-TW" altLang="en-US" dirty="0"/>
              <a:t>，</a:t>
            </a:r>
          </a:p>
          <a:p>
            <a:r>
              <a:rPr lang="en-US" altLang="zh-TW" dirty="0"/>
              <a:t>MSA is to ensure the accuracy(</a:t>
            </a:r>
            <a:r>
              <a:rPr lang="zh-TW" altLang="en-US" dirty="0"/>
              <a:t>準確性</a:t>
            </a:r>
            <a:r>
              <a:rPr lang="en-US" altLang="zh-TW" dirty="0"/>
              <a:t>) and Precision(</a:t>
            </a:r>
            <a:r>
              <a:rPr lang="zh-TW" altLang="en-US" dirty="0"/>
              <a:t>精確性</a:t>
            </a:r>
            <a:r>
              <a:rPr lang="en-US" altLang="zh-TW" dirty="0"/>
              <a:t>) of measurement</a:t>
            </a:r>
          </a:p>
          <a:p>
            <a:r>
              <a:rPr lang="en-US" altLang="zh-TW" dirty="0"/>
              <a:t>accuracy:</a:t>
            </a:r>
            <a:r>
              <a:rPr lang="zh-TW" altLang="en-US" dirty="0"/>
              <a:t>量得準不準</a:t>
            </a:r>
          </a:p>
          <a:p>
            <a:r>
              <a:rPr lang="en-US" altLang="zh-TW" dirty="0"/>
              <a:t>Precision:</a:t>
            </a:r>
            <a:r>
              <a:rPr lang="zh-TW" altLang="en-US" dirty="0"/>
              <a:t>放</a:t>
            </a:r>
            <a:r>
              <a:rPr lang="en-US" altLang="zh-TW" dirty="0"/>
              <a:t>10</a:t>
            </a:r>
            <a:r>
              <a:rPr lang="zh-TW" altLang="en-US" dirty="0"/>
              <a:t>次都是</a:t>
            </a:r>
            <a:r>
              <a:rPr lang="en-US" altLang="zh-TW" dirty="0"/>
              <a:t>5</a:t>
            </a:r>
            <a:r>
              <a:rPr lang="zh-TW" altLang="en-US" dirty="0"/>
              <a:t>公斤</a:t>
            </a:r>
            <a:r>
              <a:rPr lang="en-US" altLang="zh-TW" dirty="0"/>
              <a:t>,</a:t>
            </a:r>
            <a:r>
              <a:rPr lang="zh-TW" altLang="en-US" dirty="0"/>
              <a:t>就是穩定又準確</a:t>
            </a:r>
          </a:p>
          <a:p>
            <a:endParaRPr lang="zh-TW" altLang="en-US" dirty="0"/>
          </a:p>
          <a:p>
            <a:r>
              <a:rPr lang="en-US" altLang="zh-TW" dirty="0"/>
              <a:t>SPC: process control or </a:t>
            </a:r>
            <a:r>
              <a:rPr lang="en-US" altLang="zh-TW" dirty="0" err="1"/>
              <a:t>monitering</a:t>
            </a:r>
            <a:r>
              <a:rPr lang="en-US" altLang="zh-TW" dirty="0"/>
              <a:t> by statistics</a:t>
            </a:r>
          </a:p>
          <a:p>
            <a:endParaRPr lang="en-US" altLang="zh-TW" dirty="0"/>
          </a:p>
          <a:p>
            <a:r>
              <a:rPr lang="en-US" altLang="zh-TW" dirty="0"/>
              <a:t>Precise</a:t>
            </a:r>
          </a:p>
          <a:p>
            <a:endParaRPr lang="en-US" altLang="zh-TW" dirty="0"/>
          </a:p>
          <a:p>
            <a:r>
              <a:rPr lang="en-US" altLang="zh-TW" dirty="0" err="1"/>
              <a:t>Cpk</a:t>
            </a:r>
            <a:r>
              <a:rPr lang="en-US" altLang="zh-TW" dirty="0"/>
              <a:t>: </a:t>
            </a:r>
            <a:r>
              <a:rPr lang="zh-TW" altLang="en-US" dirty="0"/>
              <a:t>評估製程能力的指標</a:t>
            </a:r>
          </a:p>
          <a:p>
            <a:endParaRPr lang="zh-TW" altLang="en-US" dirty="0"/>
          </a:p>
          <a:p>
            <a:r>
              <a:rPr lang="en-US" altLang="zh-TW" dirty="0"/>
              <a:t>calibration</a:t>
            </a:r>
          </a:p>
          <a:p>
            <a:r>
              <a:rPr lang="en-US" altLang="zh-TW" dirty="0"/>
              <a:t> GGR: </a:t>
            </a:r>
            <a:r>
              <a:rPr lang="en-US" altLang="zh-TW" dirty="0" err="1"/>
              <a:t>Gagu</a:t>
            </a:r>
            <a:r>
              <a:rPr lang="en-US" altLang="zh-TW" dirty="0"/>
              <a:t>(</a:t>
            </a:r>
            <a:r>
              <a:rPr lang="zh-TW" altLang="en-US" dirty="0"/>
              <a:t>量測器具</a:t>
            </a:r>
            <a:r>
              <a:rPr lang="en-US" altLang="zh-TW" dirty="0"/>
              <a:t>) R&amp;R: </a:t>
            </a:r>
            <a:r>
              <a:rPr lang="en-US" altLang="zh-TW" dirty="0" err="1"/>
              <a:t>repectability</a:t>
            </a:r>
            <a:r>
              <a:rPr lang="zh-TW" altLang="en-US" dirty="0"/>
              <a:t>重複性 </a:t>
            </a:r>
            <a:r>
              <a:rPr lang="en-US" altLang="zh-TW" dirty="0"/>
              <a:t>&amp; </a:t>
            </a:r>
            <a:r>
              <a:rPr lang="en-US" altLang="zh-TW" dirty="0" err="1"/>
              <a:t>reproducability</a:t>
            </a:r>
            <a:r>
              <a:rPr lang="zh-TW" altLang="en-US" dirty="0"/>
              <a:t>再線性</a:t>
            </a:r>
          </a:p>
          <a:p>
            <a:r>
              <a:rPr lang="zh-TW" altLang="en-US" dirty="0"/>
              <a:t>重複性</a:t>
            </a:r>
            <a:r>
              <a:rPr lang="en-US" altLang="zh-TW" dirty="0"/>
              <a:t>: </a:t>
            </a:r>
            <a:r>
              <a:rPr lang="zh-TW" altLang="en-US" dirty="0"/>
              <a:t>同一個人</a:t>
            </a:r>
            <a:r>
              <a:rPr lang="en-US" altLang="zh-TW" dirty="0"/>
              <a:t>,</a:t>
            </a:r>
            <a:r>
              <a:rPr lang="zh-TW" altLang="en-US" dirty="0"/>
              <a:t>測同一個物件</a:t>
            </a:r>
            <a:r>
              <a:rPr lang="en-US" altLang="zh-TW" dirty="0"/>
              <a:t>,</a:t>
            </a:r>
            <a:r>
              <a:rPr lang="zh-TW" altLang="en-US" dirty="0"/>
              <a:t>是否能一致性</a:t>
            </a:r>
            <a:r>
              <a:rPr lang="en-US" altLang="zh-TW" dirty="0"/>
              <a:t>(</a:t>
            </a:r>
            <a:r>
              <a:rPr lang="zh-TW" altLang="en-US" dirty="0"/>
              <a:t>如厚度</a:t>
            </a:r>
            <a:r>
              <a:rPr lang="en-US" altLang="zh-TW" dirty="0"/>
              <a:t>)</a:t>
            </a:r>
          </a:p>
          <a:p>
            <a:r>
              <a:rPr lang="zh-TW" altLang="en-US" dirty="0"/>
              <a:t>再現性</a:t>
            </a:r>
            <a:r>
              <a:rPr lang="en-US" altLang="zh-TW" dirty="0"/>
              <a:t>: </a:t>
            </a:r>
            <a:r>
              <a:rPr lang="zh-TW" altLang="en-US" dirty="0"/>
              <a:t>不同人</a:t>
            </a:r>
            <a:r>
              <a:rPr lang="en-US" altLang="zh-TW" dirty="0"/>
              <a:t>,</a:t>
            </a:r>
            <a:r>
              <a:rPr lang="zh-TW" altLang="en-US" dirty="0"/>
              <a:t>同一個物件</a:t>
            </a:r>
            <a:r>
              <a:rPr lang="en-US" altLang="zh-TW" dirty="0"/>
              <a:t>,</a:t>
            </a:r>
            <a:r>
              <a:rPr lang="zh-TW" altLang="en-US" dirty="0"/>
              <a:t>同一個機台</a:t>
            </a:r>
            <a:r>
              <a:rPr lang="en-US" altLang="zh-TW" dirty="0"/>
              <a:t>,</a:t>
            </a:r>
            <a:r>
              <a:rPr lang="zh-TW" altLang="en-US" dirty="0"/>
              <a:t>兩個人量出來是否一致</a:t>
            </a:r>
          </a:p>
          <a:p>
            <a:endParaRPr lang="zh-TW" altLang="en-US" dirty="0"/>
          </a:p>
          <a:p>
            <a:r>
              <a:rPr lang="en-US" altLang="zh-TW" dirty="0"/>
              <a:t>1. </a:t>
            </a:r>
            <a:r>
              <a:rPr lang="zh-TW" altLang="en-US" dirty="0"/>
              <a:t>你們是否有監控品質</a:t>
            </a:r>
            <a:r>
              <a:rPr lang="en-US" altLang="zh-TW" dirty="0" err="1"/>
              <a:t>quailty</a:t>
            </a:r>
            <a:r>
              <a:rPr lang="en-US" altLang="zh-TW" dirty="0"/>
              <a:t> control plan (MSA &amp; SPC)</a:t>
            </a:r>
          </a:p>
          <a:p>
            <a:endParaRPr lang="en-US" altLang="zh-TW" dirty="0"/>
          </a:p>
          <a:p>
            <a:r>
              <a:rPr lang="en-US" altLang="zh-TW" dirty="0"/>
              <a:t>2. </a:t>
            </a:r>
            <a:r>
              <a:rPr lang="zh-TW" altLang="en-US" dirty="0"/>
              <a:t>監控到異常怎麼做</a:t>
            </a:r>
            <a:r>
              <a:rPr lang="en-US" altLang="zh-TW" dirty="0"/>
              <a:t>? OCAP (out of control of action plan)</a:t>
            </a:r>
          </a:p>
          <a:p>
            <a:r>
              <a:rPr lang="en-US" altLang="zh-TW" dirty="0"/>
              <a:t>Containment action:</a:t>
            </a:r>
          </a:p>
          <a:p>
            <a:r>
              <a:rPr lang="en-US" altLang="zh-TW" dirty="0"/>
              <a:t>OCAP:</a:t>
            </a:r>
            <a:r>
              <a:rPr lang="zh-TW" altLang="en-US" dirty="0"/>
              <a:t>立即當下的行動 </a:t>
            </a:r>
            <a:r>
              <a:rPr lang="en-US" altLang="zh-TW" dirty="0"/>
              <a:t>(</a:t>
            </a:r>
            <a:r>
              <a:rPr lang="zh-TW" altLang="en-US" dirty="0"/>
              <a:t>有問題先 不要用</a:t>
            </a:r>
            <a:r>
              <a:rPr lang="en-US" altLang="zh-TW" dirty="0"/>
              <a:t>)</a:t>
            </a:r>
          </a:p>
          <a:p>
            <a:r>
              <a:rPr lang="en-US" altLang="zh-TW" dirty="0"/>
              <a:t>Preventive action: </a:t>
            </a:r>
            <a:r>
              <a:rPr lang="zh-TW" altLang="en-US" dirty="0"/>
              <a:t>我找不到原因</a:t>
            </a:r>
            <a:r>
              <a:rPr lang="en-US" altLang="zh-TW" dirty="0"/>
              <a:t>, </a:t>
            </a:r>
            <a:r>
              <a:rPr lang="zh-TW" altLang="en-US" dirty="0"/>
              <a:t>暫時把但有可能即懷疑地的原因都先堵住</a:t>
            </a:r>
          </a:p>
          <a:p>
            <a:r>
              <a:rPr lang="en-US" altLang="zh-TW" dirty="0"/>
              <a:t>Corrective action, </a:t>
            </a:r>
            <a:r>
              <a:rPr lang="zh-TW" altLang="en-US" dirty="0"/>
              <a:t>找到原因了</a:t>
            </a:r>
            <a:r>
              <a:rPr lang="en-US" altLang="zh-TW" dirty="0"/>
              <a:t>,</a:t>
            </a:r>
            <a:r>
              <a:rPr lang="zh-TW" altLang="en-US" dirty="0"/>
              <a:t>對症下藥</a:t>
            </a:r>
            <a:r>
              <a:rPr lang="en-US" altLang="zh-TW" dirty="0"/>
              <a:t>,</a:t>
            </a:r>
            <a:r>
              <a:rPr lang="zh-TW" altLang="en-US" dirty="0"/>
              <a:t>再解禁</a:t>
            </a:r>
            <a:r>
              <a:rPr lang="en-US" altLang="zh-TW" dirty="0"/>
              <a:t>,</a:t>
            </a:r>
            <a:r>
              <a:rPr lang="zh-TW" altLang="en-US" dirty="0"/>
              <a:t>防堵再發而採取的措施</a:t>
            </a:r>
          </a:p>
          <a:p>
            <a:endParaRPr lang="zh-TW" altLang="en-US" dirty="0"/>
          </a:p>
          <a:p>
            <a:r>
              <a:rPr lang="en-US" altLang="zh-TW" dirty="0"/>
              <a:t>Control plan:</a:t>
            </a:r>
            <a:r>
              <a:rPr lang="zh-TW" altLang="en-US" dirty="0"/>
              <a:t>要驗什麼</a:t>
            </a:r>
            <a:r>
              <a:rPr lang="en-US" altLang="zh-TW" dirty="0"/>
              <a:t>, </a:t>
            </a:r>
            <a:r>
              <a:rPr lang="zh-TW" altLang="en-US" dirty="0"/>
              <a:t>多久驗一次</a:t>
            </a:r>
            <a:r>
              <a:rPr lang="en-US" altLang="zh-TW" dirty="0"/>
              <a:t>, sample size, </a:t>
            </a:r>
            <a:r>
              <a:rPr lang="zh-TW" altLang="en-US" dirty="0"/>
              <a:t>規格</a:t>
            </a:r>
            <a:r>
              <a:rPr lang="en-US" altLang="zh-TW" dirty="0"/>
              <a:t>…</a:t>
            </a:r>
          </a:p>
          <a:p>
            <a:r>
              <a:rPr lang="en-US" altLang="zh-TW" dirty="0" err="1"/>
              <a:t>Cpk</a:t>
            </a:r>
            <a:r>
              <a:rPr lang="en-US" altLang="zh-TW" dirty="0"/>
              <a:t> (Capability of Precision Accuracy) (</a:t>
            </a:r>
            <a:r>
              <a:rPr lang="zh-TW" altLang="en-US" dirty="0"/>
              <a:t>制程能力指標</a:t>
            </a:r>
            <a:r>
              <a:rPr lang="en-US" altLang="zh-TW" dirty="0"/>
              <a:t>):</a:t>
            </a:r>
            <a:r>
              <a:rPr lang="zh-TW" altLang="en-US" dirty="0"/>
              <a:t>利用平均數</a:t>
            </a:r>
            <a:r>
              <a:rPr lang="en-US" altLang="zh-TW" dirty="0"/>
              <a:t>Mean</a:t>
            </a:r>
            <a:r>
              <a:rPr lang="zh-TW" altLang="en-US" dirty="0"/>
              <a:t>跟標準差</a:t>
            </a:r>
            <a:r>
              <a:rPr lang="en-US" altLang="zh-TW" dirty="0"/>
              <a:t>Standard deviation.</a:t>
            </a:r>
            <a:r>
              <a:rPr lang="zh-TW" altLang="en-US" dirty="0"/>
              <a:t>的統計分析去確認製程能力指標</a:t>
            </a:r>
          </a:p>
          <a:p>
            <a:r>
              <a:rPr lang="zh-TW" altLang="en-US" dirty="0"/>
              <a:t>當</a:t>
            </a:r>
            <a:r>
              <a:rPr lang="en-US" altLang="zh-TW" dirty="0"/>
              <a:t>Cp=2, </a:t>
            </a:r>
            <a:r>
              <a:rPr lang="en-US" altLang="zh-TW" dirty="0" err="1"/>
              <a:t>cpk</a:t>
            </a:r>
            <a:r>
              <a:rPr lang="en-US" altLang="zh-TW" dirty="0"/>
              <a:t>=1.5 </a:t>
            </a:r>
            <a:r>
              <a:rPr lang="zh-TW" altLang="en-US" dirty="0"/>
              <a:t>同時成立情況下</a:t>
            </a:r>
            <a:r>
              <a:rPr lang="en-US" altLang="zh-TW" dirty="0"/>
              <a:t>,</a:t>
            </a:r>
            <a:r>
              <a:rPr lang="zh-TW" altLang="en-US" dirty="0"/>
              <a:t>每一百萬中有</a:t>
            </a:r>
            <a:r>
              <a:rPr lang="en-US" altLang="zh-TW" dirty="0"/>
              <a:t>3.4</a:t>
            </a:r>
            <a:r>
              <a:rPr lang="zh-TW" altLang="en-US" dirty="0"/>
              <a:t>個有缺陷</a:t>
            </a:r>
            <a:r>
              <a:rPr lang="en-US" altLang="zh-TW" dirty="0"/>
              <a:t>(3.4ppm)</a:t>
            </a:r>
          </a:p>
          <a:p>
            <a:endParaRPr lang="en-US" altLang="zh-TW" dirty="0"/>
          </a:p>
          <a:p>
            <a:r>
              <a:rPr lang="zh-TW" altLang="en-US" dirty="0"/>
              <a:t>有些是雙邊</a:t>
            </a:r>
            <a:r>
              <a:rPr lang="en-US" altLang="zh-TW" dirty="0"/>
              <a:t>: </a:t>
            </a:r>
            <a:r>
              <a:rPr lang="zh-TW" altLang="en-US" dirty="0"/>
              <a:t>如厚度 不能太厚  也不能太薄</a:t>
            </a:r>
          </a:p>
          <a:p>
            <a:r>
              <a:rPr lang="zh-TW" altLang="en-US" dirty="0"/>
              <a:t>有些是單邊</a:t>
            </a:r>
            <a:r>
              <a:rPr lang="en-US" altLang="zh-TW" dirty="0"/>
              <a:t>: </a:t>
            </a:r>
            <a:r>
              <a:rPr lang="zh-TW" altLang="en-US" dirty="0"/>
              <a:t>良率越高越好</a:t>
            </a:r>
          </a:p>
          <a:p>
            <a:r>
              <a:rPr lang="zh-TW" altLang="en-US" dirty="0"/>
              <a:t>所以依照製程品質特徵的特性</a:t>
            </a:r>
          </a:p>
          <a:p>
            <a:endParaRPr lang="zh-TW" altLang="en-US" dirty="0"/>
          </a:p>
          <a:p>
            <a:endParaRPr lang="zh-TW" altLang="en-US" dirty="0"/>
          </a:p>
        </p:txBody>
      </p:sp>
    </p:spTree>
    <p:extLst>
      <p:ext uri="{BB962C8B-B14F-4D97-AF65-F5344CB8AC3E}">
        <p14:creationId xmlns:p14="http://schemas.microsoft.com/office/powerpoint/2010/main" val="2007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0449E3-12A3-169F-1A3E-5376CE9145AE}"/>
              </a:ext>
            </a:extLst>
          </p:cNvPr>
          <p:cNvSpPr>
            <a:spLocks noGrp="1"/>
          </p:cNvSpPr>
          <p:nvPr>
            <p:ph type="title"/>
          </p:nvPr>
        </p:nvSpPr>
        <p:spPr/>
        <p:txBody>
          <a:bodyPr/>
          <a:lstStyle/>
          <a:p>
            <a:r>
              <a:rPr lang="en-US" altLang="zh-TW" dirty="0"/>
              <a:t>ASECL GDP(Z3)</a:t>
            </a:r>
            <a:r>
              <a:rPr lang="zh-TW" altLang="en-US" dirty="0"/>
              <a:t> </a:t>
            </a:r>
            <a:r>
              <a:rPr lang="en-US" altLang="zh-TW" dirty="0"/>
              <a:t>vs. </a:t>
            </a:r>
            <a:r>
              <a:rPr lang="en-US" altLang="zh-TW" dirty="0" err="1"/>
              <a:t>Poligrind</a:t>
            </a:r>
            <a:r>
              <a:rPr lang="en-US" altLang="zh-TW" dirty="0"/>
              <a:t> Grinding process</a:t>
            </a:r>
            <a:endParaRPr lang="zh-TW" altLang="en-US" dirty="0"/>
          </a:p>
        </p:txBody>
      </p:sp>
      <p:sp>
        <p:nvSpPr>
          <p:cNvPr id="3" name="投影片編號版面配置區 2">
            <a:extLst>
              <a:ext uri="{FF2B5EF4-FFF2-40B4-BE49-F238E27FC236}">
                <a16:creationId xmlns:a16="http://schemas.microsoft.com/office/drawing/2014/main" id="{3F4C9D2D-AF30-2B73-0CEA-04B618167B69}"/>
              </a:ext>
            </a:extLst>
          </p:cNvPr>
          <p:cNvSpPr>
            <a:spLocks noGrp="1"/>
          </p:cNvSpPr>
          <p:nvPr>
            <p:ph type="sldNum" sz="quarter" idx="12"/>
          </p:nvPr>
        </p:nvSpPr>
        <p:spPr/>
        <p:txBody>
          <a:bodyPr/>
          <a:lstStyle/>
          <a:p>
            <a:fld id="{62DC2F2B-5FBF-48A9-AB10-03D05265B247}" type="slidenum">
              <a:rPr lang="zh-TW" altLang="en-US" smtClean="0"/>
              <a:t>9</a:t>
            </a:fld>
            <a:endParaRPr lang="zh-TW" altLang="en-US"/>
          </a:p>
        </p:txBody>
      </p:sp>
      <p:graphicFrame>
        <p:nvGraphicFramePr>
          <p:cNvPr id="6" name="表格 5">
            <a:extLst>
              <a:ext uri="{FF2B5EF4-FFF2-40B4-BE49-F238E27FC236}">
                <a16:creationId xmlns:a16="http://schemas.microsoft.com/office/drawing/2014/main" id="{7AB04881-EEA9-42F7-49BA-1DBFB74AFA86}"/>
              </a:ext>
            </a:extLst>
          </p:cNvPr>
          <p:cNvGraphicFramePr>
            <a:graphicFrameLocks noGrp="1"/>
          </p:cNvGraphicFramePr>
          <p:nvPr>
            <p:extLst>
              <p:ext uri="{D42A27DB-BD31-4B8C-83A1-F6EECF244321}">
                <p14:modId xmlns:p14="http://schemas.microsoft.com/office/powerpoint/2010/main" val="1226412605"/>
              </p:ext>
            </p:extLst>
          </p:nvPr>
        </p:nvGraphicFramePr>
        <p:xfrm>
          <a:off x="7006887" y="5202022"/>
          <a:ext cx="4568106" cy="1407944"/>
        </p:xfrm>
        <a:graphic>
          <a:graphicData uri="http://schemas.openxmlformats.org/drawingml/2006/table">
            <a:tbl>
              <a:tblPr/>
              <a:tblGrid>
                <a:gridCol w="2299087">
                  <a:extLst>
                    <a:ext uri="{9D8B030D-6E8A-4147-A177-3AD203B41FA5}">
                      <a16:colId xmlns:a16="http://schemas.microsoft.com/office/drawing/2014/main" val="3272036251"/>
                    </a:ext>
                  </a:extLst>
                </a:gridCol>
                <a:gridCol w="2269019">
                  <a:extLst>
                    <a:ext uri="{9D8B030D-6E8A-4147-A177-3AD203B41FA5}">
                      <a16:colId xmlns:a16="http://schemas.microsoft.com/office/drawing/2014/main" val="3845247543"/>
                    </a:ext>
                  </a:extLst>
                </a:gridCol>
              </a:tblGrid>
              <a:tr h="285901">
                <a:tc>
                  <a:txBody>
                    <a:bodyPr/>
                    <a:lstStyle/>
                    <a:p>
                      <a:pPr marL="0" algn="ctr" defTabSz="1219170" rtl="0" eaLnBrk="1" fontAlgn="b" latinLnBrk="0" hangingPunct="1"/>
                      <a:r>
                        <a:rPr lang="en-US" altLang="zh-TW" sz="1800" b="1" i="0" kern="1200" dirty="0">
                          <a:solidFill>
                            <a:schemeClr val="bg1"/>
                          </a:solidFill>
                          <a:effectLst/>
                          <a:latin typeface="+mn-lt"/>
                          <a:ea typeface="+mn-ea"/>
                          <a:cs typeface="+mn-cs"/>
                        </a:rPr>
                        <a:t>Aspect</a:t>
                      </a:r>
                      <a:endParaRPr lang="zh-TW" altLang="en-US" sz="1200" b="1" kern="1200" dirty="0">
                        <a:solidFill>
                          <a:schemeClr val="bg1"/>
                        </a:solidFill>
                        <a:effectLst/>
                        <a:latin typeface="Calibri" panose="020F0502020204030204" pitchFamily="34" charset="0"/>
                        <a:ea typeface="+mn-ea"/>
                        <a:cs typeface="Calibri" panose="020F0502020204030204" pitchFamily="34" charset="0"/>
                      </a:endParaRPr>
                    </a:p>
                  </a:txBody>
                  <a:tcPr marL="26361" marR="26361" marT="13181" marB="1318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marL="0" marR="0" lvl="0" indent="0" algn="ctr" defTabSz="1219170" rtl="0" eaLnBrk="1" fontAlgn="b" latinLnBrk="0" hangingPunct="1">
                        <a:lnSpc>
                          <a:spcPct val="100000"/>
                        </a:lnSpc>
                        <a:spcBef>
                          <a:spcPts val="0"/>
                        </a:spcBef>
                        <a:spcAft>
                          <a:spcPts val="0"/>
                        </a:spcAft>
                        <a:buClrTx/>
                        <a:buSzTx/>
                        <a:buFontTx/>
                        <a:buNone/>
                        <a:tabLst/>
                        <a:defRPr/>
                      </a:pPr>
                      <a:r>
                        <a:rPr lang="en-US" altLang="zh-TW" sz="1600" b="1" kern="1200" dirty="0">
                          <a:solidFill>
                            <a:schemeClr val="bg1"/>
                          </a:solidFill>
                          <a:effectLst/>
                          <a:latin typeface="Calibri" panose="020F0502020204030204" pitchFamily="34" charset="0"/>
                          <a:ea typeface="+mn-ea"/>
                          <a:cs typeface="Calibri" panose="020F0502020204030204" pitchFamily="34" charset="0"/>
                        </a:rPr>
                        <a:t>description</a:t>
                      </a:r>
                      <a:endParaRPr lang="zh-TW" altLang="en-US" sz="1600" b="1" kern="1200" dirty="0">
                        <a:solidFill>
                          <a:schemeClr val="bg1"/>
                        </a:solidFill>
                        <a:effectLst/>
                        <a:latin typeface="Calibri" panose="020F0502020204030204" pitchFamily="34" charset="0"/>
                        <a:ea typeface="+mn-ea"/>
                        <a:cs typeface="Calibri" panose="020F0502020204030204" pitchFamily="34" charset="0"/>
                      </a:endParaRPr>
                    </a:p>
                  </a:txBody>
                  <a:tcPr marL="26361" marR="26361" marT="13181" marB="1318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031602615"/>
                  </a:ext>
                </a:extLst>
              </a:tr>
              <a:tr h="253650">
                <a:tc>
                  <a:txBody>
                    <a:bodyPr/>
                    <a:lstStyle/>
                    <a:p>
                      <a:pPr algn="l" fontAlgn="auto"/>
                      <a:r>
                        <a:rPr lang="en-US" altLang="zh-TW" sz="1600" b="1" i="0" kern="1200" dirty="0">
                          <a:solidFill>
                            <a:schemeClr val="tx1"/>
                          </a:solidFill>
                          <a:effectLst/>
                          <a:latin typeface="+mn-lt"/>
                          <a:ea typeface="+mn-ea"/>
                          <a:cs typeface="+mn-cs"/>
                        </a:rPr>
                        <a:t>Selection Rules</a:t>
                      </a:r>
                      <a:endParaRPr lang="zh-TW" altLang="en-US" sz="1050" dirty="0">
                        <a:effectLst/>
                        <a:latin typeface="+mj-lt"/>
                      </a:endParaRP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endParaRPr lang="zh-TW" altLang="en-US" sz="1400" dirty="0">
                        <a:effectLst/>
                        <a:latin typeface="+mj-lt"/>
                      </a:endParaRP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290166"/>
                  </a:ext>
                </a:extLst>
              </a:tr>
              <a:tr h="279020">
                <a:tc>
                  <a:txBody>
                    <a:bodyPr/>
                    <a:lstStyle/>
                    <a:p>
                      <a:pPr algn="l" fontAlgn="auto"/>
                      <a:r>
                        <a:rPr lang="en-US" sz="1400" dirty="0">
                          <a:effectLst/>
                          <a:latin typeface="+mj-lt"/>
                        </a:rPr>
                        <a:t>Target thickness &lt;= 5 mil</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 </a:t>
                      </a:r>
                      <a:r>
                        <a:rPr lang="en-US" sz="1400" dirty="0">
                          <a:effectLst/>
                          <a:latin typeface="+mj-lt"/>
                        </a:rPr>
                        <a:t>GDP</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92175"/>
                  </a:ext>
                </a:extLst>
              </a:tr>
              <a:tr h="279020">
                <a:tc>
                  <a:txBody>
                    <a:bodyPr/>
                    <a:lstStyle/>
                    <a:p>
                      <a:pPr algn="l" fontAlgn="auto"/>
                      <a:r>
                        <a:rPr lang="en-US" sz="1400" dirty="0">
                          <a:effectLst/>
                          <a:latin typeface="+mj-lt"/>
                        </a:rPr>
                        <a:t>Target thickness &lt;= 7 mil</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 </a:t>
                      </a:r>
                      <a:r>
                        <a:rPr lang="en-US" sz="1400" dirty="0" err="1">
                          <a:effectLst/>
                          <a:latin typeface="+mj-lt"/>
                        </a:rPr>
                        <a:t>Poligrind</a:t>
                      </a:r>
                      <a:r>
                        <a:rPr lang="en-US" sz="1400" dirty="0">
                          <a:effectLst/>
                          <a:latin typeface="+mj-lt"/>
                        </a:rPr>
                        <a:t> #8000</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1656356"/>
                  </a:ext>
                </a:extLst>
              </a:tr>
              <a:tr h="279020">
                <a:tc>
                  <a:txBody>
                    <a:bodyPr/>
                    <a:lstStyle/>
                    <a:p>
                      <a:pPr algn="l" fontAlgn="auto"/>
                      <a:r>
                        <a:rPr lang="en-US" sz="1400" dirty="0">
                          <a:effectLst/>
                          <a:latin typeface="+mj-lt"/>
                        </a:rPr>
                        <a:t>Target thickness &gt; 7 mil</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 </a:t>
                      </a:r>
                      <a:r>
                        <a:rPr lang="en-US" altLang="zh-TW" sz="1400" dirty="0">
                          <a:effectLst/>
                          <a:latin typeface="+mj-lt"/>
                        </a:rPr>
                        <a:t>#2000</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821063"/>
                  </a:ext>
                </a:extLst>
              </a:tr>
            </a:tbl>
          </a:graphicData>
        </a:graphic>
      </p:graphicFrame>
      <p:graphicFrame>
        <p:nvGraphicFramePr>
          <p:cNvPr id="9" name="內容版面配置區 8">
            <a:extLst>
              <a:ext uri="{FF2B5EF4-FFF2-40B4-BE49-F238E27FC236}">
                <a16:creationId xmlns:a16="http://schemas.microsoft.com/office/drawing/2014/main" id="{3C3208D0-F432-9ED9-D6A0-F1B2978A20C3}"/>
              </a:ext>
            </a:extLst>
          </p:cNvPr>
          <p:cNvGraphicFramePr>
            <a:graphicFrameLocks noGrp="1"/>
          </p:cNvGraphicFramePr>
          <p:nvPr>
            <p:ph sz="quarter" idx="13"/>
            <p:extLst>
              <p:ext uri="{D42A27DB-BD31-4B8C-83A1-F6EECF244321}">
                <p14:modId xmlns:p14="http://schemas.microsoft.com/office/powerpoint/2010/main" val="1644409007"/>
              </p:ext>
            </p:extLst>
          </p:nvPr>
        </p:nvGraphicFramePr>
        <p:xfrm>
          <a:off x="7006887" y="864029"/>
          <a:ext cx="4568106" cy="4192063"/>
        </p:xfrm>
        <a:graphic>
          <a:graphicData uri="http://schemas.openxmlformats.org/drawingml/2006/table">
            <a:tbl>
              <a:tblPr/>
              <a:tblGrid>
                <a:gridCol w="1802046">
                  <a:extLst>
                    <a:ext uri="{9D8B030D-6E8A-4147-A177-3AD203B41FA5}">
                      <a16:colId xmlns:a16="http://schemas.microsoft.com/office/drawing/2014/main" val="2861585565"/>
                    </a:ext>
                  </a:extLst>
                </a:gridCol>
                <a:gridCol w="2766060">
                  <a:extLst>
                    <a:ext uri="{9D8B030D-6E8A-4147-A177-3AD203B41FA5}">
                      <a16:colId xmlns:a16="http://schemas.microsoft.com/office/drawing/2014/main" val="3333980756"/>
                    </a:ext>
                  </a:extLst>
                </a:gridCol>
              </a:tblGrid>
              <a:tr h="288999">
                <a:tc>
                  <a:txBody>
                    <a:bodyPr/>
                    <a:lstStyle/>
                    <a:p>
                      <a:pPr marL="0" algn="ctr" defTabSz="1219170" rtl="0" eaLnBrk="1" fontAlgn="b" latinLnBrk="0" hangingPunct="1"/>
                      <a:r>
                        <a:rPr lang="en-US" altLang="zh-TW" sz="1600" b="1" i="0" kern="1200" dirty="0">
                          <a:solidFill>
                            <a:schemeClr val="bg1"/>
                          </a:solidFill>
                          <a:effectLst/>
                          <a:latin typeface="+mn-lt"/>
                          <a:ea typeface="+mn-ea"/>
                          <a:cs typeface="+mn-cs"/>
                        </a:rPr>
                        <a:t>Aspect</a:t>
                      </a:r>
                      <a:endParaRPr lang="zh-TW" altLang="en-US" sz="1100" b="1" kern="1200" dirty="0">
                        <a:solidFill>
                          <a:schemeClr val="bg1"/>
                        </a:solidFill>
                        <a:effectLst/>
                        <a:latin typeface="Calibri" panose="020F0502020204030204" pitchFamily="34" charset="0"/>
                        <a:ea typeface="+mn-ea"/>
                        <a:cs typeface="Calibri" panose="020F0502020204030204" pitchFamily="34" charset="0"/>
                      </a:endParaRPr>
                    </a:p>
                  </a:txBody>
                  <a:tcPr marL="64797" marR="64797" marT="32398" marB="3239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marL="0" algn="ctr" defTabSz="1219170" rtl="0" eaLnBrk="1" fontAlgn="b" latinLnBrk="0" hangingPunct="1"/>
                      <a:r>
                        <a:rPr lang="en-US" altLang="zh-TW" sz="1600" b="1" kern="1200" dirty="0">
                          <a:solidFill>
                            <a:schemeClr val="bg1"/>
                          </a:solidFill>
                          <a:effectLst/>
                          <a:latin typeface="Calibri" panose="020F0502020204030204" pitchFamily="34" charset="0"/>
                          <a:ea typeface="+mn-ea"/>
                          <a:cs typeface="Calibri" panose="020F0502020204030204" pitchFamily="34" charset="0"/>
                        </a:rPr>
                        <a:t>description</a:t>
                      </a:r>
                      <a:endParaRPr lang="zh-TW" altLang="en-US" sz="1600" b="1" kern="1200" dirty="0">
                        <a:solidFill>
                          <a:schemeClr val="bg1"/>
                        </a:solidFill>
                        <a:effectLst/>
                        <a:latin typeface="Calibri" panose="020F0502020204030204" pitchFamily="34" charset="0"/>
                        <a:ea typeface="+mn-ea"/>
                        <a:cs typeface="Calibri" panose="020F0502020204030204" pitchFamily="34" charset="0"/>
                      </a:endParaRPr>
                    </a:p>
                  </a:txBody>
                  <a:tcPr marL="64797" marR="64797" marT="32398" marB="3239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2680263882"/>
                  </a:ext>
                </a:extLst>
              </a:tr>
              <a:tr h="260458">
                <a:tc>
                  <a:txBody>
                    <a:bodyPr/>
                    <a:lstStyle/>
                    <a:p>
                      <a:pPr algn="l" fontAlgn="auto"/>
                      <a:r>
                        <a:rPr lang="en-US" sz="1400" b="1" dirty="0">
                          <a:effectLst/>
                          <a:latin typeface="+mj-lt"/>
                        </a:rPr>
                        <a:t>GDP (Z3) Polish</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auto"/>
                      <a:endParaRPr lang="zh-TW" alt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742831195"/>
                  </a:ext>
                </a:extLst>
              </a:tr>
              <a:tr h="260458">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TW" sz="1400" b="1" dirty="0">
                          <a:solidFill>
                            <a:schemeClr val="tx1"/>
                          </a:solidFill>
                          <a:effectLst/>
                        </a:rPr>
                        <a:t>Advantages</a:t>
                      </a:r>
                      <a:endParaRPr lang="en-US" altLang="zh-TW" sz="1400" dirty="0">
                        <a:solidFill>
                          <a:schemeClr val="tx1"/>
                        </a:solidFill>
                        <a:effectLs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altLang="zh-TW" sz="1400" kern="1200" dirty="0">
                          <a:solidFill>
                            <a:schemeClr val="dk1"/>
                          </a:solidFill>
                          <a:effectLst/>
                          <a:latin typeface="+mn-lt"/>
                          <a:ea typeface="+mn-ea"/>
                          <a:cs typeface="+mn-cs"/>
                        </a:rPr>
                        <a:t>Better die strength</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7220202"/>
                  </a:ext>
                </a:extLst>
              </a:tr>
              <a:tr h="260458">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TW" sz="1400" b="1" dirty="0">
                          <a:solidFill>
                            <a:schemeClr val="tx1"/>
                          </a:solidFill>
                          <a:effectLst/>
                        </a:rPr>
                        <a:t>Disadvantages</a:t>
                      </a:r>
                      <a:endParaRPr lang="en-US" altLang="zh-TW" sz="1400" dirty="0">
                        <a:solidFill>
                          <a:schemeClr val="tx1"/>
                        </a:solidFill>
                        <a:effectLs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altLang="zh-TW" sz="1400" kern="1200" dirty="0">
                          <a:solidFill>
                            <a:schemeClr val="dk1"/>
                          </a:solidFill>
                          <a:effectLst/>
                          <a:latin typeface="+mn-lt"/>
                          <a:ea typeface="+mn-ea"/>
                          <a:cs typeface="+mn-cs"/>
                        </a:rPr>
                        <a:t>Higher cost</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897324"/>
                  </a:ext>
                </a:extLst>
              </a:tr>
              <a:tr h="260458">
                <a:tc>
                  <a:txBody>
                    <a:bodyPr/>
                    <a:lstStyle/>
                    <a:p>
                      <a:pPr algn="l" fontAlgn="auto"/>
                      <a:r>
                        <a:rPr lang="en-US" altLang="zh-TW" sz="1400" b="1" dirty="0">
                          <a:solidFill>
                            <a:schemeClr val="tx1"/>
                          </a:solidFill>
                          <a:effectLst/>
                        </a:rPr>
                        <a:t>Surface Roughness Control</a:t>
                      </a:r>
                      <a:endParaRPr lang="en-US" altLang="zh-TW" sz="1400" dirty="0">
                        <a:solidFill>
                          <a:schemeClr val="tx1"/>
                        </a:solidFill>
                        <a:effectLs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altLang="zh-TW" sz="1400" dirty="0">
                          <a:effectLst/>
                          <a:latin typeface="+mj-lt"/>
                        </a:rPr>
                        <a:t>Control roughness to avoid being too smooth</a:t>
                      </a:r>
                      <a:endParaRPr lang="zh-TW" alt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3268819"/>
                  </a:ext>
                </a:extLst>
              </a:tr>
              <a:tr h="460243">
                <a:tc>
                  <a:txBody>
                    <a:bodyPr/>
                    <a:lstStyle/>
                    <a:p>
                      <a:pPr algn="l" fontAlgn="auto"/>
                      <a:r>
                        <a:rPr lang="en-US" sz="1400" b="1" dirty="0">
                          <a:effectLst/>
                          <a:latin typeface="+mj-lt"/>
                        </a:rPr>
                        <a:t>MTK</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 </a:t>
                      </a:r>
                      <a:r>
                        <a:rPr lang="en-US" altLang="zh-TW" sz="1400" dirty="0">
                          <a:effectLst/>
                          <a:latin typeface="+mj-lt"/>
                        </a:rPr>
                        <a:t>MT61</a:t>
                      </a:r>
                      <a:r>
                        <a:rPr lang="zh-TW" altLang="en-US" sz="1400" dirty="0">
                          <a:effectLst/>
                          <a:latin typeface="+mj-lt"/>
                        </a:rPr>
                        <a:t>** </a:t>
                      </a:r>
                      <a:r>
                        <a:rPr lang="en-US" altLang="zh-TW" sz="1400" dirty="0">
                          <a:effectLst/>
                          <a:latin typeface="+mj-lt"/>
                        </a:rPr>
                        <a:t>series </a:t>
                      </a:r>
                      <a:r>
                        <a:rPr lang="zh-TW" altLang="en-US" sz="1400" dirty="0">
                          <a:effectLst/>
                          <a:latin typeface="+mj-lt"/>
                        </a:rPr>
                        <a:t> </a:t>
                      </a:r>
                      <a:r>
                        <a:rPr lang="en-US" altLang="zh-TW" sz="1400" dirty="0">
                          <a:effectLst/>
                          <a:latin typeface="+mj-lt"/>
                        </a:rPr>
                        <a:t>&amp;</a:t>
                      </a:r>
                      <a:r>
                        <a:rPr lang="zh-TW" altLang="en-US" sz="1400" dirty="0">
                          <a:effectLst/>
                          <a:latin typeface="+mj-lt"/>
                        </a:rPr>
                        <a:t> </a:t>
                      </a:r>
                      <a:r>
                        <a:rPr lang="en-US" sz="1400" dirty="0">
                          <a:effectLst/>
                          <a:latin typeface="+mj-lt"/>
                        </a:rPr>
                        <a:t>HBPOP use</a:t>
                      </a:r>
                      <a:r>
                        <a:rPr lang="zh-TW" altLang="en-US" sz="1400" dirty="0">
                          <a:effectLst/>
                          <a:latin typeface="+mj-lt"/>
                        </a:rPr>
                        <a:t> </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3588111"/>
                  </a:ext>
                </a:extLst>
              </a:tr>
              <a:tr h="407858">
                <a:tc>
                  <a:txBody>
                    <a:bodyPr/>
                    <a:lstStyle/>
                    <a:p>
                      <a:pPr algn="l" fontAlgn="auto"/>
                      <a:r>
                        <a:rPr lang="en-US" altLang="zh-TW" sz="1400" b="1" dirty="0">
                          <a:solidFill>
                            <a:schemeClr val="tx1"/>
                          </a:solidFill>
                          <a:effectLst/>
                        </a:rPr>
                        <a:t>Adhesion</a:t>
                      </a:r>
                      <a:endParaRPr lang="en-US" altLang="zh-TW" sz="1400" dirty="0">
                        <a:solidFill>
                          <a:schemeClr val="tx1"/>
                        </a:solidFill>
                        <a:effectLs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altLang="zh-TW" sz="1400" kern="1200" dirty="0">
                          <a:solidFill>
                            <a:schemeClr val="dk1"/>
                          </a:solidFill>
                          <a:effectLst/>
                          <a:latin typeface="+mn-lt"/>
                          <a:ea typeface="+mn-ea"/>
                          <a:cs typeface="+mn-cs"/>
                        </a:rPr>
                        <a:t>Does not affect the adhesion of mount tape</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5309862"/>
                  </a:ext>
                </a:extLst>
              </a:tr>
              <a:tr h="589129">
                <a:tc>
                  <a:txBody>
                    <a:bodyPr/>
                    <a:lstStyle/>
                    <a:p>
                      <a:pPr algn="l" fontAlgn="auto"/>
                      <a:r>
                        <a:rPr lang="en-US" altLang="zh-TW" sz="1400" b="1" dirty="0">
                          <a:solidFill>
                            <a:schemeClr val="tx1"/>
                          </a:solidFill>
                          <a:effectLst/>
                        </a:rPr>
                        <a:t>Verification Method</a:t>
                      </a:r>
                      <a:endParaRPr lang="en-US" altLang="zh-TW" sz="1400" dirty="0">
                        <a:solidFill>
                          <a:schemeClr val="tx1"/>
                        </a:solidFill>
                        <a:effectLs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Wafer Saw chipping </a:t>
                      </a:r>
                    </a:p>
                    <a:p>
                      <a:pPr algn="l" fontAlgn="auto"/>
                      <a:r>
                        <a:rPr lang="en-US" sz="1400" dirty="0">
                          <a:effectLst/>
                          <a:latin typeface="+mj-lt"/>
                        </a:rPr>
                        <a:t>Die Bond Die shear(SBT &amp; Carrier)</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54207"/>
                  </a:ext>
                </a:extLst>
              </a:tr>
              <a:tr h="260458">
                <a:tc>
                  <a:txBody>
                    <a:bodyPr/>
                    <a:lstStyle/>
                    <a:p>
                      <a:pPr algn="l" fontAlgn="auto"/>
                      <a:r>
                        <a:rPr lang="en-US" sz="1400" b="1" dirty="0" err="1">
                          <a:effectLst/>
                          <a:latin typeface="+mj-lt"/>
                        </a:rPr>
                        <a:t>Poligrind</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auto"/>
                      <a:r>
                        <a:rPr lang="en-US" sz="1400" dirty="0">
                          <a:effectLst/>
                          <a:latin typeface="+mj-lt"/>
                        </a:rPr>
                        <a:t>Fine Grind #8000</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2420867"/>
                  </a:ext>
                </a:extLst>
              </a:tr>
              <a:tr h="260458">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TW" sz="1400" b="1" dirty="0">
                          <a:solidFill>
                            <a:schemeClr val="tx1"/>
                          </a:solidFill>
                          <a:effectLst/>
                        </a:rPr>
                        <a:t>Advantages</a:t>
                      </a:r>
                      <a:endParaRPr lang="en-US" altLang="zh-TW" sz="1400" dirty="0">
                        <a:solidFill>
                          <a:schemeClr val="tx1"/>
                        </a:solidFill>
                        <a:effectLs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altLang="zh-TW" sz="1400" kern="1200" dirty="0">
                          <a:solidFill>
                            <a:schemeClr val="dk1"/>
                          </a:solidFill>
                          <a:effectLst/>
                          <a:latin typeface="+mn-lt"/>
                          <a:ea typeface="+mn-ea"/>
                          <a:cs typeface="+mn-cs"/>
                        </a:rPr>
                        <a:t>Lower cost</a:t>
                      </a:r>
                      <a:endParaRPr lang="zh-TW" altLang="en-US" sz="1400" kern="1200" dirty="0">
                        <a:solidFill>
                          <a:schemeClr val="dk1"/>
                        </a:solidFill>
                        <a:effectLst/>
                        <a:latin typeface="+mn-lt"/>
                        <a:ea typeface="+mn-ea"/>
                        <a:cs typeface="+mn-cs"/>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3895985"/>
                  </a:ext>
                </a:extLst>
              </a:tr>
              <a:tr h="460243">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TW" sz="1400" b="1" dirty="0">
                          <a:solidFill>
                            <a:schemeClr val="tx1"/>
                          </a:solidFill>
                          <a:effectLst/>
                        </a:rPr>
                        <a:t>Disadvantages</a:t>
                      </a:r>
                      <a:endParaRPr lang="en-US" altLang="zh-TW" sz="1400" dirty="0">
                        <a:solidFill>
                          <a:schemeClr val="tx1"/>
                        </a:solidFill>
                        <a:effectLs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1219170" rtl="0" eaLnBrk="1" fontAlgn="auto" latinLnBrk="0" hangingPunct="1"/>
                      <a:r>
                        <a:rPr lang="en-US" altLang="zh-TW" sz="1400" kern="1200" dirty="0">
                          <a:solidFill>
                            <a:schemeClr val="dk1"/>
                          </a:solidFill>
                          <a:effectLst/>
                          <a:latin typeface="+mn-lt"/>
                          <a:ea typeface="+mn-ea"/>
                          <a:cs typeface="+mn-cs"/>
                        </a:rPr>
                        <a:t>Poorer die strength</a:t>
                      </a:r>
                      <a:endParaRPr lang="zh-TW" altLang="en-US" sz="1400" kern="1200" dirty="0">
                        <a:solidFill>
                          <a:schemeClr val="dk1"/>
                        </a:solidFill>
                        <a:effectLst/>
                        <a:latin typeface="+mn-lt"/>
                        <a:ea typeface="+mn-ea"/>
                        <a:cs typeface="+mn-cs"/>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4988592"/>
                  </a:ext>
                </a:extLst>
              </a:tr>
            </a:tbl>
          </a:graphicData>
        </a:graphic>
      </p:graphicFrame>
      <p:graphicFrame>
        <p:nvGraphicFramePr>
          <p:cNvPr id="10" name="表格 9">
            <a:extLst>
              <a:ext uri="{FF2B5EF4-FFF2-40B4-BE49-F238E27FC236}">
                <a16:creationId xmlns:a16="http://schemas.microsoft.com/office/drawing/2014/main" id="{0D4F5432-833A-E644-D88C-736BA64CB0EF}"/>
              </a:ext>
            </a:extLst>
          </p:cNvPr>
          <p:cNvGraphicFramePr>
            <a:graphicFrameLocks noGrp="1"/>
          </p:cNvGraphicFramePr>
          <p:nvPr>
            <p:extLst>
              <p:ext uri="{D42A27DB-BD31-4B8C-83A1-F6EECF244321}">
                <p14:modId xmlns:p14="http://schemas.microsoft.com/office/powerpoint/2010/main" val="2011318351"/>
              </p:ext>
            </p:extLst>
          </p:nvPr>
        </p:nvGraphicFramePr>
        <p:xfrm>
          <a:off x="1055167" y="1672415"/>
          <a:ext cx="4862103" cy="2054700"/>
        </p:xfrm>
        <a:graphic>
          <a:graphicData uri="http://schemas.openxmlformats.org/drawingml/2006/table">
            <a:tbl>
              <a:tblPr firstRow="1" firstCol="1" bandRow="1">
                <a:tableStyleId>{5C22544A-7EE6-4342-B048-85BDC9FD1C3A}</a:tableStyleId>
              </a:tblPr>
              <a:tblGrid>
                <a:gridCol w="1222259">
                  <a:extLst>
                    <a:ext uri="{9D8B030D-6E8A-4147-A177-3AD203B41FA5}">
                      <a16:colId xmlns:a16="http://schemas.microsoft.com/office/drawing/2014/main" val="3442409490"/>
                    </a:ext>
                  </a:extLst>
                </a:gridCol>
                <a:gridCol w="2309525">
                  <a:extLst>
                    <a:ext uri="{9D8B030D-6E8A-4147-A177-3AD203B41FA5}">
                      <a16:colId xmlns:a16="http://schemas.microsoft.com/office/drawing/2014/main" val="226346430"/>
                    </a:ext>
                  </a:extLst>
                </a:gridCol>
                <a:gridCol w="1330319">
                  <a:extLst>
                    <a:ext uri="{9D8B030D-6E8A-4147-A177-3AD203B41FA5}">
                      <a16:colId xmlns:a16="http://schemas.microsoft.com/office/drawing/2014/main" val="573633857"/>
                    </a:ext>
                  </a:extLst>
                </a:gridCol>
              </a:tblGrid>
              <a:tr h="314061">
                <a:tc>
                  <a:txBody>
                    <a:bodyPr/>
                    <a:lstStyle/>
                    <a:p>
                      <a:pPr marL="0" algn="ctr" defTabSz="1219170" rtl="0" eaLnBrk="1" fontAlgn="b" latinLnBrk="0" hangingPunct="1"/>
                      <a:r>
                        <a:rPr lang="en-US" sz="1600" b="1" kern="1200" dirty="0">
                          <a:solidFill>
                            <a:schemeClr val="bg1"/>
                          </a:solidFill>
                          <a:effectLst/>
                          <a:latin typeface="Calibri" panose="020F0502020204030204" pitchFamily="34" charset="0"/>
                          <a:ea typeface="+mn-ea"/>
                          <a:cs typeface="Calibri" panose="020F0502020204030204" pitchFamily="34" charset="0"/>
                        </a:rPr>
                        <a:t>Process</a:t>
                      </a:r>
                      <a:endParaRPr lang="zh-TW" altLang="en-US" sz="1600" b="1" kern="1200" dirty="0">
                        <a:solidFill>
                          <a:schemeClr val="bg1"/>
                        </a:solidFill>
                        <a:effectLst/>
                        <a:latin typeface="Calibri" panose="020F0502020204030204" pitchFamily="34" charset="0"/>
                        <a:ea typeface="+mn-ea"/>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marL="0" algn="ctr" defTabSz="1219170" rtl="0" eaLnBrk="1" fontAlgn="b" latinLnBrk="0" hangingPunct="1"/>
                      <a:r>
                        <a:rPr lang="en-US" sz="1600" b="1" kern="1200" dirty="0">
                          <a:solidFill>
                            <a:schemeClr val="bg1"/>
                          </a:solidFill>
                          <a:effectLst/>
                          <a:latin typeface="Calibri" panose="020F0502020204030204" pitchFamily="34" charset="0"/>
                          <a:ea typeface="+mn-ea"/>
                          <a:cs typeface="Calibri" panose="020F0502020204030204" pitchFamily="34" charset="0"/>
                        </a:rPr>
                        <a:t>Item</a:t>
                      </a:r>
                      <a:endParaRPr lang="zh-TW" altLang="en-US" sz="1600" b="1" kern="1200" dirty="0">
                        <a:solidFill>
                          <a:schemeClr val="bg1"/>
                        </a:solidFill>
                        <a:effectLst/>
                        <a:latin typeface="Calibri" panose="020F0502020204030204" pitchFamily="34" charset="0"/>
                        <a:ea typeface="+mn-ea"/>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marL="0" algn="ctr" defTabSz="1219170" rtl="0" eaLnBrk="1" fontAlgn="b" latinLnBrk="0" hangingPunct="1"/>
                      <a:r>
                        <a:rPr lang="en-US" sz="1600" b="1" kern="1200" dirty="0">
                          <a:solidFill>
                            <a:schemeClr val="bg1"/>
                          </a:solidFill>
                          <a:effectLst/>
                          <a:latin typeface="Calibri" panose="020F0502020204030204" pitchFamily="34" charset="0"/>
                          <a:ea typeface="+mn-ea"/>
                          <a:cs typeface="Calibri" panose="020F0502020204030204" pitchFamily="34" charset="0"/>
                        </a:rPr>
                        <a:t>Type</a:t>
                      </a:r>
                      <a:r>
                        <a:rPr lang="en-US" altLang="zh-TW" sz="1600" b="1" kern="1200" dirty="0">
                          <a:solidFill>
                            <a:schemeClr val="bg1"/>
                          </a:solidFill>
                          <a:effectLst/>
                          <a:latin typeface="Calibri" panose="020F0502020204030204" pitchFamily="34" charset="0"/>
                          <a:ea typeface="+mn-ea"/>
                          <a:cs typeface="Calibri" panose="020F0502020204030204" pitchFamily="34" charset="0"/>
                        </a:rPr>
                        <a:t>(Grit)</a:t>
                      </a:r>
                      <a:endParaRPr lang="zh-TW" altLang="en-US" sz="1600" b="1" kern="1200" dirty="0">
                        <a:solidFill>
                          <a:schemeClr val="bg1"/>
                        </a:solidFill>
                        <a:effectLst/>
                        <a:latin typeface="Calibri" panose="020F0502020204030204" pitchFamily="34" charset="0"/>
                        <a:ea typeface="+mn-ea"/>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748015218"/>
                  </a:ext>
                </a:extLst>
              </a:tr>
              <a:tr h="580213">
                <a:tc rowSpan="3">
                  <a:txBody>
                    <a:bodyPr/>
                    <a:lstStyle/>
                    <a:p>
                      <a:pPr algn="ctr"/>
                      <a:r>
                        <a:rPr lang="en-US" sz="1300" dirty="0">
                          <a:solidFill>
                            <a:schemeClr val="tx1"/>
                          </a:solidFill>
                          <a:effectLst/>
                        </a:rPr>
                        <a:t>Grinding</a:t>
                      </a:r>
                      <a:endParaRPr lang="zh-TW" sz="1200" dirty="0">
                        <a:solidFill>
                          <a:schemeClr val="tx1"/>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dirty="0">
                          <a:effectLst/>
                        </a:rPr>
                        <a:t>Grinding wheel type - Z1</a:t>
                      </a:r>
                      <a:r>
                        <a:rPr lang="en-US" sz="1200" dirty="0">
                          <a:effectLst/>
                        </a:rPr>
                        <a:t> </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300" dirty="0">
                          <a:effectLst/>
                        </a:rPr>
                        <a:t>#300</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092554"/>
                  </a:ext>
                </a:extLst>
              </a:tr>
              <a:tr h="580213">
                <a:tc vMerge="1">
                  <a:txBody>
                    <a:bodyPr/>
                    <a:lstStyle/>
                    <a:p>
                      <a:endParaRPr lang="zh-TW" altLang="en-US"/>
                    </a:p>
                  </a:txBody>
                  <a:tcPr/>
                </a:tc>
                <a:tc>
                  <a:txBody>
                    <a:bodyPr/>
                    <a:lstStyle/>
                    <a:p>
                      <a:r>
                        <a:rPr lang="en-US" sz="1300" dirty="0">
                          <a:effectLst/>
                        </a:rPr>
                        <a:t>Grinding wheel type - Z2</a:t>
                      </a:r>
                      <a:r>
                        <a:rPr lang="en-US" sz="1200" dirty="0">
                          <a:effectLst/>
                        </a:rPr>
                        <a:t> </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300" dirty="0">
                          <a:effectLst/>
                        </a:rPr>
                        <a:t>#2000</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842152"/>
                  </a:ext>
                </a:extLst>
              </a:tr>
              <a:tr h="580213">
                <a:tc vMerge="1">
                  <a:txBody>
                    <a:bodyPr/>
                    <a:lstStyle/>
                    <a:p>
                      <a:endParaRPr lang="zh-TW" altLang="en-US"/>
                    </a:p>
                  </a:txBody>
                  <a:tcPr/>
                </a:tc>
                <a:tc>
                  <a:txBody>
                    <a:bodyPr/>
                    <a:lstStyle/>
                    <a:p>
                      <a:r>
                        <a:rPr lang="en-US" sz="1300" dirty="0">
                          <a:effectLst/>
                        </a:rPr>
                        <a:t>Grinding wheel type - Z3</a:t>
                      </a:r>
                      <a:r>
                        <a:rPr lang="en-US" sz="1200" dirty="0">
                          <a:effectLst/>
                        </a:rPr>
                        <a:t> </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300" dirty="0">
                          <a:effectLst/>
                        </a:rPr>
                        <a:t>#10000 (GDP)</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913455"/>
                  </a:ext>
                </a:extLst>
              </a:tr>
            </a:tbl>
          </a:graphicData>
        </a:graphic>
      </p:graphicFrame>
      <p:sp>
        <p:nvSpPr>
          <p:cNvPr id="11" name="文字方塊 10">
            <a:extLst>
              <a:ext uri="{FF2B5EF4-FFF2-40B4-BE49-F238E27FC236}">
                <a16:creationId xmlns:a16="http://schemas.microsoft.com/office/drawing/2014/main" id="{2F3548E2-7E08-0411-3D14-95D328741830}"/>
              </a:ext>
            </a:extLst>
          </p:cNvPr>
          <p:cNvSpPr txBox="1"/>
          <p:nvPr/>
        </p:nvSpPr>
        <p:spPr>
          <a:xfrm>
            <a:off x="765415" y="1119929"/>
            <a:ext cx="3726180" cy="331470"/>
          </a:xfrm>
          <a:prstGeom prst="rect">
            <a:avLst/>
          </a:prstGeom>
        </p:spPr>
        <p:txBody>
          <a:bodyPr wrap="square" lIns="0" tIns="0" rIns="0" bIns="0" rtlCol="0">
            <a:noAutofit/>
          </a:bodyPr>
          <a:lstStyle/>
          <a:p>
            <a:r>
              <a:rPr lang="en-US" altLang="zh-TW" b="1" dirty="0"/>
              <a:t>* MT6198/MT6199 grinding Z1~Z3  </a:t>
            </a:r>
            <a:endParaRPr lang="zh-TW" altLang="en-US" b="1" dirty="0"/>
          </a:p>
        </p:txBody>
      </p:sp>
      <p:pic>
        <p:nvPicPr>
          <p:cNvPr id="4" name="圖片 3">
            <a:extLst>
              <a:ext uri="{FF2B5EF4-FFF2-40B4-BE49-F238E27FC236}">
                <a16:creationId xmlns:a16="http://schemas.microsoft.com/office/drawing/2014/main" id="{C7A0B60A-734B-C9D9-3F4D-B803F8B24EB5}"/>
              </a:ext>
            </a:extLst>
          </p:cNvPr>
          <p:cNvPicPr>
            <a:picLocks noChangeAspect="1"/>
          </p:cNvPicPr>
          <p:nvPr/>
        </p:nvPicPr>
        <p:blipFill>
          <a:blip r:embed="rId3"/>
          <a:stretch>
            <a:fillRect/>
          </a:stretch>
        </p:blipFill>
        <p:spPr>
          <a:xfrm>
            <a:off x="1608912" y="3867206"/>
            <a:ext cx="3235444" cy="2377772"/>
          </a:xfrm>
          <a:prstGeom prst="rect">
            <a:avLst/>
          </a:prstGeom>
        </p:spPr>
      </p:pic>
      <p:graphicFrame>
        <p:nvGraphicFramePr>
          <p:cNvPr id="7" name="內容版面配置區 8">
            <a:extLst>
              <a:ext uri="{FF2B5EF4-FFF2-40B4-BE49-F238E27FC236}">
                <a16:creationId xmlns:a16="http://schemas.microsoft.com/office/drawing/2014/main" id="{EEDFB65A-35AE-CE29-6001-C8220E94BB41}"/>
              </a:ext>
            </a:extLst>
          </p:cNvPr>
          <p:cNvGraphicFramePr>
            <a:graphicFrameLocks/>
          </p:cNvGraphicFramePr>
          <p:nvPr>
            <p:extLst>
              <p:ext uri="{D42A27DB-BD31-4B8C-83A1-F6EECF244321}">
                <p14:modId xmlns:p14="http://schemas.microsoft.com/office/powerpoint/2010/main" val="490140898"/>
              </p:ext>
            </p:extLst>
          </p:nvPr>
        </p:nvGraphicFramePr>
        <p:xfrm>
          <a:off x="12664611" y="1607741"/>
          <a:ext cx="4568106" cy="3926318"/>
        </p:xfrm>
        <a:graphic>
          <a:graphicData uri="http://schemas.openxmlformats.org/drawingml/2006/table">
            <a:tbl>
              <a:tblPr/>
              <a:tblGrid>
                <a:gridCol w="1802046">
                  <a:extLst>
                    <a:ext uri="{9D8B030D-6E8A-4147-A177-3AD203B41FA5}">
                      <a16:colId xmlns:a16="http://schemas.microsoft.com/office/drawing/2014/main" val="2861585565"/>
                    </a:ext>
                  </a:extLst>
                </a:gridCol>
                <a:gridCol w="2766060">
                  <a:extLst>
                    <a:ext uri="{9D8B030D-6E8A-4147-A177-3AD203B41FA5}">
                      <a16:colId xmlns:a16="http://schemas.microsoft.com/office/drawing/2014/main" val="3333980756"/>
                    </a:ext>
                  </a:extLst>
                </a:gridCol>
              </a:tblGrid>
              <a:tr h="288999">
                <a:tc>
                  <a:txBody>
                    <a:bodyPr/>
                    <a:lstStyle/>
                    <a:p>
                      <a:pPr marL="0" algn="ctr" defTabSz="1219170" rtl="0" eaLnBrk="1" fontAlgn="b" latinLnBrk="0" hangingPunct="1"/>
                      <a:r>
                        <a:rPr lang="en-US" altLang="zh-TW" sz="1600" b="1" i="0" kern="1200" dirty="0">
                          <a:solidFill>
                            <a:schemeClr val="bg1"/>
                          </a:solidFill>
                          <a:effectLst/>
                          <a:latin typeface="+mn-lt"/>
                          <a:ea typeface="+mn-ea"/>
                          <a:cs typeface="+mn-cs"/>
                        </a:rPr>
                        <a:t>Aspect</a:t>
                      </a:r>
                      <a:endParaRPr lang="zh-TW" altLang="en-US" sz="1100" b="1" kern="1200" dirty="0">
                        <a:solidFill>
                          <a:schemeClr val="bg1"/>
                        </a:solidFill>
                        <a:effectLst/>
                        <a:latin typeface="Calibri" panose="020F0502020204030204" pitchFamily="34" charset="0"/>
                        <a:ea typeface="+mn-ea"/>
                        <a:cs typeface="Calibri" panose="020F0502020204030204" pitchFamily="34" charset="0"/>
                      </a:endParaRPr>
                    </a:p>
                  </a:txBody>
                  <a:tcPr marL="64797" marR="64797" marT="32398" marB="3239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marL="0" algn="ctr" defTabSz="1219170" rtl="0" eaLnBrk="1" fontAlgn="b" latinLnBrk="0" hangingPunct="1"/>
                      <a:r>
                        <a:rPr lang="en-US" altLang="zh-TW" sz="1600" b="1" kern="1200" dirty="0">
                          <a:solidFill>
                            <a:schemeClr val="bg1"/>
                          </a:solidFill>
                          <a:effectLst/>
                          <a:latin typeface="Calibri" panose="020F0502020204030204" pitchFamily="34" charset="0"/>
                          <a:ea typeface="+mn-ea"/>
                          <a:cs typeface="Calibri" panose="020F0502020204030204" pitchFamily="34" charset="0"/>
                        </a:rPr>
                        <a:t>description</a:t>
                      </a:r>
                      <a:endParaRPr lang="zh-TW" altLang="en-US" sz="1600" b="1" kern="1200" dirty="0">
                        <a:solidFill>
                          <a:schemeClr val="bg1"/>
                        </a:solidFill>
                        <a:effectLst/>
                        <a:latin typeface="Calibri" panose="020F0502020204030204" pitchFamily="34" charset="0"/>
                        <a:ea typeface="+mn-ea"/>
                        <a:cs typeface="Calibri" panose="020F0502020204030204" pitchFamily="34" charset="0"/>
                      </a:endParaRPr>
                    </a:p>
                  </a:txBody>
                  <a:tcPr marL="64797" marR="64797" marT="32398" marB="3239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2680263882"/>
                  </a:ext>
                </a:extLst>
              </a:tr>
              <a:tr h="260458">
                <a:tc>
                  <a:txBody>
                    <a:bodyPr/>
                    <a:lstStyle/>
                    <a:p>
                      <a:pPr algn="l" fontAlgn="auto"/>
                      <a:r>
                        <a:rPr lang="en-US" sz="1400" b="1" dirty="0">
                          <a:effectLst/>
                          <a:latin typeface="+mj-lt"/>
                        </a:rPr>
                        <a:t>GDP (Z3) Polish</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auto"/>
                      <a:endParaRPr lang="zh-TW" alt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742831195"/>
                  </a:ext>
                </a:extLst>
              </a:tr>
              <a:tr h="260458">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TW" sz="1400" b="1" dirty="0">
                          <a:solidFill>
                            <a:schemeClr val="tx1"/>
                          </a:solidFill>
                          <a:effectLst/>
                        </a:rPr>
                        <a:t>Advantages</a:t>
                      </a:r>
                      <a:endParaRPr lang="en-US" altLang="zh-TW" sz="1400" dirty="0">
                        <a:solidFill>
                          <a:schemeClr val="tx1"/>
                        </a:solidFill>
                        <a:effectLs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Die strength </a:t>
                      </a:r>
                      <a:r>
                        <a:rPr lang="zh-TW" altLang="en-US" sz="1400" dirty="0">
                          <a:effectLst/>
                          <a:latin typeface="+mj-lt"/>
                        </a:rPr>
                        <a:t>較佳</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7220202"/>
                  </a:ext>
                </a:extLst>
              </a:tr>
              <a:tr h="260458">
                <a:tc>
                  <a:txBody>
                    <a:bodyPr/>
                    <a:lstStyle/>
                    <a:p>
                      <a:pPr algn="l" fontAlgn="auto"/>
                      <a:r>
                        <a:rPr lang="zh-TW" altLang="en-US" sz="1400" dirty="0">
                          <a:effectLst/>
                          <a:latin typeface="+mj-lt"/>
                        </a:rPr>
                        <a:t>缺點</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Cost </a:t>
                      </a:r>
                      <a:r>
                        <a:rPr lang="zh-TW" altLang="en-US" sz="1400" dirty="0">
                          <a:effectLst/>
                          <a:latin typeface="+mj-lt"/>
                        </a:rPr>
                        <a:t>較高</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897324"/>
                  </a:ext>
                </a:extLst>
              </a:tr>
              <a:tr h="260458">
                <a:tc>
                  <a:txBody>
                    <a:bodyPr/>
                    <a:lstStyle/>
                    <a:p>
                      <a:pPr algn="l" fontAlgn="auto"/>
                      <a:r>
                        <a:rPr lang="zh-TW" altLang="en-US" sz="1400" dirty="0">
                          <a:effectLst/>
                          <a:latin typeface="+mj-lt"/>
                        </a:rPr>
                        <a:t>控制粗糙度 </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避免過於平滑</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3268819"/>
                  </a:ext>
                </a:extLst>
              </a:tr>
              <a:tr h="460243">
                <a:tc>
                  <a:txBody>
                    <a:bodyPr/>
                    <a:lstStyle/>
                    <a:p>
                      <a:pPr algn="l" fontAlgn="auto"/>
                      <a:r>
                        <a:rPr lang="en-US" sz="1400" dirty="0">
                          <a:effectLst/>
                          <a:latin typeface="+mj-lt"/>
                        </a:rPr>
                        <a:t>MTK</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 </a:t>
                      </a:r>
                      <a:r>
                        <a:rPr lang="en-US" altLang="zh-TW" sz="1400" dirty="0">
                          <a:effectLst/>
                          <a:latin typeface="+mj-lt"/>
                        </a:rPr>
                        <a:t>61 </a:t>
                      </a:r>
                      <a:r>
                        <a:rPr lang="zh-TW" altLang="en-US" sz="1400" dirty="0">
                          <a:effectLst/>
                          <a:latin typeface="+mj-lt"/>
                        </a:rPr>
                        <a:t>系列 </a:t>
                      </a:r>
                      <a:r>
                        <a:rPr lang="en-US" altLang="zh-TW" sz="1400" dirty="0">
                          <a:effectLst/>
                          <a:latin typeface="+mj-lt"/>
                        </a:rPr>
                        <a:t>&amp;</a:t>
                      </a:r>
                      <a:r>
                        <a:rPr lang="zh-TW" altLang="en-US" sz="1400" dirty="0">
                          <a:effectLst/>
                          <a:latin typeface="+mj-lt"/>
                        </a:rPr>
                        <a:t> </a:t>
                      </a:r>
                      <a:r>
                        <a:rPr lang="en-US" sz="1400" dirty="0">
                          <a:effectLst/>
                          <a:latin typeface="+mj-lt"/>
                        </a:rPr>
                        <a:t>HBPOP </a:t>
                      </a:r>
                      <a:r>
                        <a:rPr lang="zh-TW" altLang="en-US" sz="1400" dirty="0">
                          <a:effectLst/>
                          <a:latin typeface="+mj-lt"/>
                        </a:rPr>
                        <a:t>使用 </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3588111"/>
                  </a:ext>
                </a:extLst>
              </a:tr>
              <a:tr h="407858">
                <a:tc>
                  <a:txBody>
                    <a:bodyPr/>
                    <a:lstStyle/>
                    <a:p>
                      <a:pPr algn="l" fontAlgn="auto"/>
                      <a:r>
                        <a:rPr lang="zh-TW" altLang="en-US" sz="1400" dirty="0">
                          <a:effectLst/>
                          <a:latin typeface="+mj-lt"/>
                        </a:rPr>
                        <a:t>黏著性</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不影響 </a:t>
                      </a:r>
                      <a:r>
                        <a:rPr lang="en-US" sz="1400" dirty="0">
                          <a:effectLst/>
                          <a:latin typeface="+mj-lt"/>
                        </a:rPr>
                        <a:t>Mount tape </a:t>
                      </a:r>
                      <a:r>
                        <a:rPr lang="zh-TW" altLang="en-US" sz="1400" dirty="0">
                          <a:effectLst/>
                          <a:latin typeface="+mj-lt"/>
                        </a:rPr>
                        <a:t>的黏著性</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5309862"/>
                  </a:ext>
                </a:extLst>
              </a:tr>
              <a:tr h="58912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TW" altLang="en-US" sz="1400" kern="1200" dirty="0">
                          <a:solidFill>
                            <a:schemeClr val="tx1"/>
                          </a:solidFill>
                          <a:effectLst/>
                          <a:latin typeface="+mn-lt"/>
                          <a:ea typeface="+mn-ea"/>
                          <a:cs typeface="+mn-cs"/>
                        </a:rPr>
                        <a:t>黏著性</a:t>
                      </a:r>
                      <a:r>
                        <a:rPr lang="zh-TW" altLang="en-US" sz="1400" dirty="0">
                          <a:effectLst/>
                          <a:latin typeface="+mj-lt"/>
                        </a:rPr>
                        <a:t>驗證方法</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Wafer Saw chipping </a:t>
                      </a:r>
                    </a:p>
                    <a:p>
                      <a:pPr algn="l" fontAlgn="auto"/>
                      <a:r>
                        <a:rPr lang="en-US" sz="1400" dirty="0">
                          <a:effectLst/>
                          <a:latin typeface="+mj-lt"/>
                        </a:rPr>
                        <a:t>Die Bond Die shear</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54207"/>
                  </a:ext>
                </a:extLst>
              </a:tr>
              <a:tr h="260458">
                <a:tc>
                  <a:txBody>
                    <a:bodyPr/>
                    <a:lstStyle/>
                    <a:p>
                      <a:pPr algn="l" fontAlgn="auto"/>
                      <a:r>
                        <a:rPr lang="en-US" sz="1400" b="1" dirty="0" err="1">
                          <a:effectLst/>
                          <a:latin typeface="+mj-lt"/>
                        </a:rPr>
                        <a:t>Poligrind</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auto"/>
                      <a:r>
                        <a:rPr lang="en-US" sz="1400" dirty="0">
                          <a:effectLst/>
                          <a:latin typeface="+mj-lt"/>
                        </a:rPr>
                        <a:t>Fine Grind #8000</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2420867"/>
                  </a:ext>
                </a:extLst>
              </a:tr>
              <a:tr h="260458">
                <a:tc>
                  <a:txBody>
                    <a:bodyPr/>
                    <a:lstStyle/>
                    <a:p>
                      <a:pPr algn="l" fontAlgn="auto"/>
                      <a:r>
                        <a:rPr lang="zh-TW" altLang="en-US" sz="1400" dirty="0">
                          <a:effectLst/>
                          <a:latin typeface="+mj-lt"/>
                        </a:rPr>
                        <a:t>優點</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Cost </a:t>
                      </a:r>
                      <a:r>
                        <a:rPr lang="zh-TW" altLang="en-US" sz="1400" dirty="0">
                          <a:effectLst/>
                          <a:latin typeface="+mj-lt"/>
                        </a:rPr>
                        <a:t>較低</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3895985"/>
                  </a:ext>
                </a:extLst>
              </a:tr>
              <a:tr h="460243">
                <a:tc>
                  <a:txBody>
                    <a:bodyPr/>
                    <a:lstStyle/>
                    <a:p>
                      <a:pPr algn="l" fontAlgn="auto"/>
                      <a:r>
                        <a:rPr lang="zh-TW" altLang="en-US" sz="1400">
                          <a:effectLst/>
                          <a:latin typeface="+mj-lt"/>
                        </a:rPr>
                        <a:t>缺點</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Die strength </a:t>
                      </a:r>
                      <a:r>
                        <a:rPr lang="zh-TW" altLang="en-US" sz="1400" dirty="0">
                          <a:effectLst/>
                          <a:latin typeface="+mj-lt"/>
                        </a:rPr>
                        <a:t>較差</a:t>
                      </a:r>
                      <a:endParaRPr lang="en-US" altLang="zh-TW" sz="1400" dirty="0">
                        <a:effectLst/>
                        <a:latin typeface="+mj-lt"/>
                      </a:endParaRPr>
                    </a:p>
                    <a:p>
                      <a:pPr algn="l" fontAlgn="auto"/>
                      <a:endParaRPr lang="zh-TW" alt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4988592"/>
                  </a:ext>
                </a:extLst>
              </a:tr>
            </a:tbl>
          </a:graphicData>
        </a:graphic>
      </p:graphicFrame>
      <p:sp>
        <p:nvSpPr>
          <p:cNvPr id="5" name="矩形 4">
            <a:extLst>
              <a:ext uri="{FF2B5EF4-FFF2-40B4-BE49-F238E27FC236}">
                <a16:creationId xmlns:a16="http://schemas.microsoft.com/office/drawing/2014/main" id="{AF3FA173-F15E-3426-A39A-9345EABC3036}"/>
              </a:ext>
            </a:extLst>
          </p:cNvPr>
          <p:cNvSpPr/>
          <p:nvPr/>
        </p:nvSpPr>
        <p:spPr>
          <a:xfrm>
            <a:off x="4699205" y="1420141"/>
            <a:ext cx="1050036" cy="215444"/>
          </a:xfrm>
          <a:prstGeom prst="rect">
            <a:avLst/>
          </a:prstGeom>
          <a:solidFill>
            <a:srgbClr val="FFFF00"/>
          </a:solidFill>
        </p:spPr>
        <p:txBody>
          <a:bodyPr wrap="square" lIns="91176" tIns="0" rIns="91176" bIns="0">
            <a:spAutoFit/>
          </a:bodyPr>
          <a:lstStyle/>
          <a:p>
            <a:pPr marL="0" marR="0" lvl="0" indent="0" algn="ctr" defTabSz="907485"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rPr>
              <a:t>Roughness</a:t>
            </a:r>
            <a:endParaRPr kumimoji="0" lang="zh-TW" altLang="en-US" sz="1400" b="1" i="0" u="none" strike="noStrike" kern="1200" cap="none" spc="0" normalizeH="0" baseline="0" noProof="0" dirty="0">
              <a:ln>
                <a:noFill/>
              </a:ln>
              <a:solidFill>
                <a:srgbClr val="DFE2EA">
                  <a:lumMod val="10000"/>
                </a:srgbClr>
              </a:solidFill>
              <a:effectLst/>
              <a:uLnTx/>
              <a:uFillTx/>
              <a:latin typeface="Calibri"/>
              <a:ea typeface="微軟正黑體 Light"/>
              <a:cs typeface="+mn-cs"/>
            </a:endParaRPr>
          </a:p>
        </p:txBody>
      </p:sp>
      <p:sp>
        <p:nvSpPr>
          <p:cNvPr id="8" name="箭號: 有線條的向右箭號 7">
            <a:hlinkClick r:id="rId4" action="ppaction://hlinksldjump"/>
            <a:extLst>
              <a:ext uri="{FF2B5EF4-FFF2-40B4-BE49-F238E27FC236}">
                <a16:creationId xmlns:a16="http://schemas.microsoft.com/office/drawing/2014/main" id="{F476BFFB-4739-0D80-EC78-1326A747CEC0}"/>
              </a:ext>
            </a:extLst>
          </p:cNvPr>
          <p:cNvSpPr/>
          <p:nvPr/>
        </p:nvSpPr>
        <p:spPr>
          <a:xfrm>
            <a:off x="11712432" y="6347916"/>
            <a:ext cx="360000" cy="288000"/>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141138"/>
      </p:ext>
    </p:extLst>
  </p:cSld>
  <p:clrMapOvr>
    <a:masterClrMapping/>
  </p:clrMapOvr>
</p:sld>
</file>

<file path=ppt/theme/theme1.xml><?xml version="1.0" encoding="utf-8"?>
<a:theme xmlns:a="http://schemas.openxmlformats.org/drawingml/2006/main" name="MediaTek-Internal_Use">
  <a:themeElements>
    <a:clrScheme name="Custom 7">
      <a:dk1>
        <a:srgbClr val="353630"/>
      </a:dk1>
      <a:lt1>
        <a:sysClr val="window" lastClr="FFFFFF"/>
      </a:lt1>
      <a:dk2>
        <a:srgbClr val="999A94"/>
      </a:dk2>
      <a:lt2>
        <a:srgbClr val="F0F0F0"/>
      </a:lt2>
      <a:accent1>
        <a:srgbClr val="F39A1E"/>
      </a:accent1>
      <a:accent2>
        <a:srgbClr val="00A1DE"/>
      </a:accent2>
      <a:accent3>
        <a:srgbClr val="69BE28"/>
      </a:accent3>
      <a:accent4>
        <a:srgbClr val="D71F85"/>
      </a:accent4>
      <a:accent5>
        <a:srgbClr val="FED100"/>
      </a:accent5>
      <a:accent6>
        <a:srgbClr val="98DBFF"/>
      </a:accent6>
      <a:hlink>
        <a:srgbClr val="000000"/>
      </a:hlink>
      <a:folHlink>
        <a:srgbClr val="5A5A5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9_MediaTek">
  <a:themeElements>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fontScheme name="Mediatek_Calibri">
      <a:majorFont>
        <a:latin typeface="Calibri"/>
        <a:ea typeface="Microsoft YaHei"/>
        <a:cs typeface=""/>
      </a:majorFont>
      <a:minorFont>
        <a:latin typeface="Calibri"/>
        <a:ea typeface="Microsoft YaHei"/>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none" lIns="0" tIns="0" rIns="0" bIns="0">
        <a:noAutofit/>
      </a:bodyPr>
      <a:lstStyle>
        <a:defPPr>
          <a:defRPr dirty="0" smtClean="0"/>
        </a:defPPr>
      </a:lstStyle>
    </a:txDef>
  </a:objectDefaults>
  <a:extraClrSchemeLst/>
  <a:extLst>
    <a:ext uri="{05A4C25C-085E-4340-85A3-A5531E510DB2}">
      <thm15:themeFamily xmlns:thm15="http://schemas.microsoft.com/office/thememl/2012/main" name="MediaTek_Template" id="{9C6B977F-C0D9-430E-8799-E3053E76E68D}" vid="{914357AE-C0F4-4F70-8B2C-2A5F2B5CA8C1}"/>
    </a:ext>
  </a:extLst>
</a:theme>
</file>

<file path=ppt/theme/theme3.xml><?xml version="1.0" encoding="utf-8"?>
<a:theme xmlns:a="http://schemas.openxmlformats.org/drawingml/2006/main" name="1_MediaTek-Confidential_B">
  <a:themeElements>
    <a:clrScheme name="Custom 6">
      <a:dk1>
        <a:srgbClr val="353630"/>
      </a:dk1>
      <a:lt1>
        <a:sysClr val="window" lastClr="FFFFFF"/>
      </a:lt1>
      <a:dk2>
        <a:srgbClr val="999A94"/>
      </a:dk2>
      <a:lt2>
        <a:srgbClr val="F0F0F0"/>
      </a:lt2>
      <a:accent1>
        <a:srgbClr val="F39A1E"/>
      </a:accent1>
      <a:accent2>
        <a:srgbClr val="00A1DE"/>
      </a:accent2>
      <a:accent3>
        <a:srgbClr val="69BE28"/>
      </a:accent3>
      <a:accent4>
        <a:srgbClr val="D71F85"/>
      </a:accent4>
      <a:accent5>
        <a:srgbClr val="FED100"/>
      </a:accent5>
      <a:accent6>
        <a:srgbClr val="98DBFF"/>
      </a:accent6>
      <a:hlink>
        <a:srgbClr val="000000"/>
      </a:hlink>
      <a:folHlink>
        <a:srgbClr val="5A5A5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8_MediaTek">
  <a:themeElements>
    <a:clrScheme name="Custom 7">
      <a:dk1>
        <a:srgbClr val="353630"/>
      </a:dk1>
      <a:lt1>
        <a:sysClr val="window" lastClr="FFFFFF"/>
      </a:lt1>
      <a:dk2>
        <a:srgbClr val="999A94"/>
      </a:dk2>
      <a:lt2>
        <a:srgbClr val="F0F0F0"/>
      </a:lt2>
      <a:accent1>
        <a:srgbClr val="F39A1E"/>
      </a:accent1>
      <a:accent2>
        <a:srgbClr val="00A1DE"/>
      </a:accent2>
      <a:accent3>
        <a:srgbClr val="69BE28"/>
      </a:accent3>
      <a:accent4>
        <a:srgbClr val="D71F85"/>
      </a:accent4>
      <a:accent5>
        <a:srgbClr val="FED100"/>
      </a:accent5>
      <a:accent6>
        <a:srgbClr val="98DBFF"/>
      </a:accent6>
      <a:hlink>
        <a:srgbClr val="000000"/>
      </a:hlink>
      <a:folHlink>
        <a:srgbClr val="5A5A5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1_MediaTek">
  <a:themeElements>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fontScheme name="Mediatek_Calibri">
      <a:majorFont>
        <a:latin typeface="Calibri"/>
        <a:ea typeface="Microsoft YaHei"/>
        <a:cs typeface=""/>
      </a:majorFont>
      <a:minorFont>
        <a:latin typeface="Calibri"/>
        <a:ea typeface="Microsoft YaHei"/>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none" lIns="0" tIns="0" rIns="0" bIns="0">
        <a:noAutofit/>
      </a:bodyPr>
      <a:lstStyle>
        <a:defPPr>
          <a:defRPr dirty="0" smtClean="0"/>
        </a:defPPr>
      </a:lstStyle>
    </a:txDef>
  </a:objectDefaults>
  <a:extraClrSchemeLst/>
  <a:extLst>
    <a:ext uri="{05A4C25C-085E-4340-85A3-A5531E510DB2}">
      <thm15:themeFamily xmlns:thm15="http://schemas.microsoft.com/office/thememl/2012/main" name="MediaTek_Template" id="{9C6B977F-C0D9-430E-8799-E3053E76E68D}" vid="{914357AE-C0F4-4F70-8B2C-2A5F2B5CA8C1}"/>
    </a:ext>
  </a:extLst>
</a:theme>
</file>

<file path=ppt/theme/theme6.xml><?xml version="1.0" encoding="utf-8"?>
<a:theme xmlns:a="http://schemas.openxmlformats.org/drawingml/2006/main" name="2_聯發科 內部使用">
  <a:themeElements>
    <a:clrScheme name="Custom 7">
      <a:dk1>
        <a:srgbClr val="353630"/>
      </a:dk1>
      <a:lt1>
        <a:sysClr val="window" lastClr="FFFFFF"/>
      </a:lt1>
      <a:dk2>
        <a:srgbClr val="999A94"/>
      </a:dk2>
      <a:lt2>
        <a:srgbClr val="F0F0F0"/>
      </a:lt2>
      <a:accent1>
        <a:srgbClr val="F39A1E"/>
      </a:accent1>
      <a:accent2>
        <a:srgbClr val="00A1DE"/>
      </a:accent2>
      <a:accent3>
        <a:srgbClr val="69BE28"/>
      </a:accent3>
      <a:accent4>
        <a:srgbClr val="D71F85"/>
      </a:accent4>
      <a:accent5>
        <a:srgbClr val="FED100"/>
      </a:accent5>
      <a:accent6>
        <a:srgbClr val="98DBFF"/>
      </a:accent6>
      <a:hlink>
        <a:srgbClr val="000000"/>
      </a:hlink>
      <a:folHlink>
        <a:srgbClr val="5A5A5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ASE white">
  <a:themeElements>
    <a:clrScheme name="ASE">
      <a:dk1>
        <a:srgbClr val="54565A"/>
      </a:dk1>
      <a:lt1>
        <a:srgbClr val="DFE2EA"/>
      </a:lt1>
      <a:dk2>
        <a:srgbClr val="1D3253"/>
      </a:dk2>
      <a:lt2>
        <a:srgbClr val="FFFFFF"/>
      </a:lt2>
      <a:accent1>
        <a:srgbClr val="1D3253"/>
      </a:accent1>
      <a:accent2>
        <a:srgbClr val="EA664A"/>
      </a:accent2>
      <a:accent3>
        <a:srgbClr val="058247"/>
      </a:accent3>
      <a:accent4>
        <a:srgbClr val="FEDF58"/>
      </a:accent4>
      <a:accent5>
        <a:srgbClr val="00B0A2"/>
      </a:accent5>
      <a:accent6>
        <a:srgbClr val="70AD47"/>
      </a:accent6>
      <a:hlink>
        <a:srgbClr val="058247"/>
      </a:hlink>
      <a:folHlink>
        <a:srgbClr val="DC587C"/>
      </a:folHlink>
    </a:clrScheme>
    <a:fontScheme name="自訂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themeOverride>
</file>

<file path=ppt/theme/themeOverride2.xml><?xml version="1.0" encoding="utf-8"?>
<a:themeOverride xmlns:a="http://schemas.openxmlformats.org/drawingml/2006/main">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themeOverride>
</file>

<file path=ppt/theme/themeOverride3.xml><?xml version="1.0" encoding="utf-8"?>
<a:themeOverride xmlns:a="http://schemas.openxmlformats.org/drawingml/2006/main">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themeOverride>
</file>

<file path=ppt/theme/themeOverride4.xml><?xml version="1.0" encoding="utf-8"?>
<a:themeOverride xmlns:a="http://schemas.openxmlformats.org/drawingml/2006/main">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E43691D0C20B47AB715A4D2567B9EC" ma:contentTypeVersion="4" ma:contentTypeDescription="Create a new document." ma:contentTypeScope="" ma:versionID="74d1172304d5a59dba0886ff8d806e66">
  <xsd:schema xmlns:xsd="http://www.w3.org/2001/XMLSchema" xmlns:xs="http://www.w3.org/2001/XMLSchema" xmlns:p="http://schemas.microsoft.com/office/2006/metadata/properties" xmlns:ns2="6c958969-a04e-4a1f-87b4-6815449463c2" xmlns:ns3="8080d667-b5cb-45ee-bcdc-33d79b90d3fa" targetNamespace="http://schemas.microsoft.com/office/2006/metadata/properties" ma:root="true" ma:fieldsID="7e4d16d977a412ba918c2419812b65c3" ns2:_="" ns3:_="">
    <xsd:import namespace="6c958969-a04e-4a1f-87b4-6815449463c2"/>
    <xsd:import namespace="8080d667-b5cb-45ee-bcdc-33d79b90d3fa"/>
    <xsd:element name="properties">
      <xsd:complexType>
        <xsd:sequence>
          <xsd:element name="documentManagement">
            <xsd:complexType>
              <xsd:all>
                <xsd:element ref="ns2:b25m"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958969-a04e-4a1f-87b4-6815449463c2" elementFormDefault="qualified">
    <xsd:import namespace="http://schemas.microsoft.com/office/2006/documentManagement/types"/>
    <xsd:import namespace="http://schemas.microsoft.com/office/infopath/2007/PartnerControls"/>
    <xsd:element name="b25m" ma:index="9" nillable="true" ma:displayName="Person or Group" ma:list="UserInfo" ma:internalName="b25m"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atus" ma:index="10" nillable="true" ma:displayName="Status" ma:description="Decision/ updated status for candidates" ma:format="Dropdown" ma:internalName="Status" ma:readOnly="false">
      <xsd:simpleType>
        <xsd:union memberTypes="dms:Text">
          <xsd:simpleType>
            <xsd:restriction base="dms:Choice">
              <xsd:enumeration value="O-Resume Review-Arrange Interview"/>
              <xsd:enumeration value="O-Interview-Request Further Interview"/>
              <xsd:enumeration value="O-Interview-Propose for Hiring"/>
              <xsd:enumeration value="?- Interview-On hold"/>
              <xsd:enumeration value="X-Resume Review-Reject"/>
              <xsd:enumeration value="X-Interview-Reject"/>
              <xsd:enumeration value="X-Candidate Reject Interview"/>
              <xsd:enumeration value="Others (please comment)"/>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8080d667-b5cb-45ee-bcdc-33d79b90d3f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25m xmlns="6c958969-a04e-4a1f-87b4-6815449463c2">
      <UserInfo>
        <DisplayName/>
        <AccountId xsi:nil="true"/>
        <AccountType/>
      </UserInfo>
    </b25m>
    <Status xmlns="6c958969-a04e-4a1f-87b4-6815449463c2" xsi:nil="true"/>
  </documentManagement>
</p:properties>
</file>

<file path=customXml/itemProps1.xml><?xml version="1.0" encoding="utf-8"?>
<ds:datastoreItem xmlns:ds="http://schemas.openxmlformats.org/officeDocument/2006/customXml" ds:itemID="{AF693A19-BC77-424B-9096-5DB50D88EF63}">
  <ds:schemaRefs>
    <ds:schemaRef ds:uri="http://schemas.microsoft.com/sharepoint/v3/contenttype/forms"/>
  </ds:schemaRefs>
</ds:datastoreItem>
</file>

<file path=customXml/itemProps2.xml><?xml version="1.0" encoding="utf-8"?>
<ds:datastoreItem xmlns:ds="http://schemas.openxmlformats.org/officeDocument/2006/customXml" ds:itemID="{FC0F708F-1D71-4FCD-8758-6E6EFE6761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958969-a04e-4a1f-87b4-6815449463c2"/>
    <ds:schemaRef ds:uri="8080d667-b5cb-45ee-bcdc-33d79b90d3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7A50D-84E7-4402-8092-58364C8DE3CD}">
  <ds:schemaRefs>
    <ds:schemaRef ds:uri="http://purl.org/dc/elements/1.1/"/>
    <ds:schemaRef ds:uri="http://www.w3.org/XML/1998/namespace"/>
    <ds:schemaRef ds:uri="http://purl.org/dc/term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8080d667-b5cb-45ee-bcdc-33d79b90d3fa"/>
    <ds:schemaRef ds:uri="6c958969-a04e-4a1f-87b4-6815449463c2"/>
    <ds:schemaRef ds:uri="http://schemas.microsoft.com/office/2006/metadata/properties"/>
  </ds:schemaRefs>
</ds:datastoreItem>
</file>

<file path=docMetadata/LabelInfo.xml><?xml version="1.0" encoding="utf-8"?>
<clbl:labelList xmlns:clbl="http://schemas.microsoft.com/office/2020/mipLabelMetadata">
  <clbl:label id="{2db4bb28-f4dc-4cd6-a733-f8b5cb69880d}" enabled="1" method="Privileged" siteId="{a7687ede-7a6b-4ef6-bace-642f677fbe31}" contentBits="1" removed="0"/>
</clbl:labelList>
</file>

<file path=docProps/app.xml><?xml version="1.0" encoding="utf-8"?>
<Properties xmlns="http://schemas.openxmlformats.org/officeDocument/2006/extended-properties" xmlns:vt="http://schemas.openxmlformats.org/officeDocument/2006/docPropsVTypes">
  <Template>MediaTek-Standard</Template>
  <TotalTime>143697</TotalTime>
  <Words>3586</Words>
  <Application>Microsoft Office PowerPoint</Application>
  <PresentationFormat>寬螢幕</PresentationFormat>
  <Paragraphs>473</Paragraphs>
  <Slides>12</Slides>
  <Notes>11</Notes>
  <HiddenSlides>0</HiddenSlides>
  <MMClips>1</MMClips>
  <ScaleCrop>false</ScaleCrop>
  <HeadingPairs>
    <vt:vector size="8" baseType="variant">
      <vt:variant>
        <vt:lpstr>使用字型</vt:lpstr>
      </vt:variant>
      <vt:variant>
        <vt:i4>16</vt:i4>
      </vt:variant>
      <vt:variant>
        <vt:lpstr>佈景主題</vt:lpstr>
      </vt:variant>
      <vt:variant>
        <vt:i4>7</vt:i4>
      </vt:variant>
      <vt:variant>
        <vt:lpstr>內嵌 OLE 伺服程式</vt:lpstr>
      </vt:variant>
      <vt:variant>
        <vt:i4>2</vt:i4>
      </vt:variant>
      <vt:variant>
        <vt:lpstr>投影片標題</vt:lpstr>
      </vt:variant>
      <vt:variant>
        <vt:i4>12</vt:i4>
      </vt:variant>
    </vt:vector>
  </HeadingPairs>
  <TitlesOfParts>
    <vt:vector size="37" baseType="lpstr">
      <vt:lpstr>-apple-system</vt:lpstr>
      <vt:lpstr>Helvetica Neue</vt:lpstr>
      <vt:lpstr>Kozuka Gothic Pr6N B</vt:lpstr>
      <vt:lpstr>Lucida Grande</vt:lpstr>
      <vt:lpstr>Microsoft YaHei</vt:lpstr>
      <vt:lpstr>Riona Sans Regular</vt:lpstr>
      <vt:lpstr>微軟正黑體</vt:lpstr>
      <vt:lpstr>新細明體</vt:lpstr>
      <vt:lpstr>Arial</vt:lpstr>
      <vt:lpstr>Calibri</vt:lpstr>
      <vt:lpstr>Calibri Light</vt:lpstr>
      <vt:lpstr>Prompt</vt:lpstr>
      <vt:lpstr>Prompt ExtraLight</vt:lpstr>
      <vt:lpstr>Roboto</vt:lpstr>
      <vt:lpstr>Verdana</vt:lpstr>
      <vt:lpstr>Wingdings</vt:lpstr>
      <vt:lpstr>MediaTek-Internal_Use</vt:lpstr>
      <vt:lpstr>9_MediaTek</vt:lpstr>
      <vt:lpstr>1_MediaTek-Confidential_B</vt:lpstr>
      <vt:lpstr>18_MediaTek</vt:lpstr>
      <vt:lpstr>11_MediaTek</vt:lpstr>
      <vt:lpstr>2_聯發科 內部使用</vt:lpstr>
      <vt:lpstr>ASE white</vt:lpstr>
      <vt:lpstr>Presentation</vt:lpstr>
      <vt:lpstr>Acrobat Document</vt:lpstr>
      <vt:lpstr>PowerPoint 簡報</vt:lpstr>
      <vt:lpstr>Overview</vt:lpstr>
      <vt:lpstr>PowerPoint 簡報</vt:lpstr>
      <vt:lpstr>Design rule- Kepler TOP die floorplan</vt:lpstr>
      <vt:lpstr>Design rule- Mask, Drawing</vt:lpstr>
      <vt:lpstr>Wafer Backside Grinding</vt:lpstr>
      <vt:lpstr>For further digging into SPC</vt:lpstr>
      <vt:lpstr>PowerPoint 簡報</vt:lpstr>
      <vt:lpstr>ASECL GDP(Z3) vs. Poligrind Grinding process</vt:lpstr>
      <vt:lpstr>Flip Chip Bond / Reflow</vt:lpstr>
      <vt:lpstr>PowerPoint 簡報</vt:lpstr>
      <vt:lpstr>W2521 Learning Progress </vt:lpstr>
    </vt:vector>
  </TitlesOfParts>
  <Company>Mediatek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Chichi Hsu (徐釧錡)</dc:creator>
  <cp:lastModifiedBy>Ta-yu Huang (黃大祐)</cp:lastModifiedBy>
  <cp:revision>791</cp:revision>
  <cp:lastPrinted>2024-01-23T03:40:50Z</cp:lastPrinted>
  <dcterms:created xsi:type="dcterms:W3CDTF">2021-04-20T06:14:18Z</dcterms:created>
  <dcterms:modified xsi:type="dcterms:W3CDTF">2025-11-27T07:39:14Z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0x01010010E43691D0C20B47AB715A4D2567B9EC</vt:lpwstr>
  </property>
  <property fmtid="{D5CDD505-2E9C-101B-9397-08002B2CF9AE}" pid="3" name="MSIP_Label_2db4bb28-f4dc-4cd6-a733-f8b5cb69880d_Enabled">
    <vt:lpwstr>true</vt:lpwstr>
  </property>
  <property fmtid="{D5CDD505-2E9C-101B-9397-08002B2CF9AE}" pid="4" name="MSIP_Label_2db4bb28-f4dc-4cd6-a733-f8b5cb69880d_SetDate">
    <vt:lpwstr>2024-05-27T02:17:03Z</vt:lpwstr>
  </property>
  <property fmtid="{D5CDD505-2E9C-101B-9397-08002B2CF9AE}" pid="5" name="MSIP_Label_2db4bb28-f4dc-4cd6-a733-f8b5cb69880d_Method">
    <vt:lpwstr>Privileged</vt:lpwstr>
  </property>
  <property fmtid="{D5CDD505-2E9C-101B-9397-08002B2CF9AE}" pid="6" name="MSIP_Label_2db4bb28-f4dc-4cd6-a733-f8b5cb69880d_Name">
    <vt:lpwstr>MTK_Confidential_B_Normal</vt:lpwstr>
  </property>
  <property fmtid="{D5CDD505-2E9C-101B-9397-08002B2CF9AE}" pid="7" name="MSIP_Label_2db4bb28-f4dc-4cd6-a733-f8b5cb69880d_SiteId">
    <vt:lpwstr>a7687ede-7a6b-4ef6-bace-642f677fbe31</vt:lpwstr>
  </property>
  <property fmtid="{D5CDD505-2E9C-101B-9397-08002B2CF9AE}" pid="8" name="MSIP_Label_2db4bb28-f4dc-4cd6-a733-f8b5cb69880d_ActionId">
    <vt:lpwstr>d1a0a832-cc3e-4884-a6e7-311aba4f806a</vt:lpwstr>
  </property>
  <property fmtid="{D5CDD505-2E9C-101B-9397-08002B2CF9AE}" pid="9" name="MSIP_Label_2db4bb28-f4dc-4cd6-a733-f8b5cb69880d_ContentBits">
    <vt:lpwstr>1</vt:lpwstr>
  </property>
</Properties>
</file>